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33" r:id="rId5"/>
    <p:sldId id="327" r:id="rId6"/>
    <p:sldId id="344" r:id="rId7"/>
    <p:sldId id="350" r:id="rId8"/>
    <p:sldId id="336" r:id="rId9"/>
    <p:sldId id="332" r:id="rId10"/>
    <p:sldId id="339" r:id="rId11"/>
    <p:sldId id="342" r:id="rId12"/>
    <p:sldId id="34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0"/>
        <p:guide pos="39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87.xml"/><Relationship Id="rId1" Type="http://schemas.openxmlformats.org/officeDocument/2006/relationships/tags" Target="../tags/tag2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4.xml"/><Relationship Id="rId1" Type="http://schemas.openxmlformats.org/officeDocument/2006/relationships/tags" Target="../tags/tag20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4.xml"/><Relationship Id="rId1" Type="http://schemas.openxmlformats.org/officeDocument/2006/relationships/tags" Target="../tags/tag2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4.xml"/><Relationship Id="rId1" Type="http://schemas.openxmlformats.org/officeDocument/2006/relationships/tags" Target="../tags/tag23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57.xml"/><Relationship Id="rId13" Type="http://schemas.openxmlformats.org/officeDocument/2006/relationships/image" Target="../media/image1.png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7.xml"/><Relationship Id="rId1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7.xml"/><Relationship Id="rId1" Type="http://schemas.openxmlformats.org/officeDocument/2006/relationships/tags" Target="../tags/tag2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01</a:t>
            </a:r>
            <a:r>
              <a:rPr lang="zh-CN" altLang="en-US" sz="5555"/>
              <a:t>节：</a:t>
            </a:r>
            <a:r>
              <a:rPr lang="en-US" altLang="zh-CN" sz="5555"/>
              <a:t>Egg</a:t>
            </a:r>
            <a:r>
              <a:rPr sz="5555"/>
              <a:t>框架</a:t>
            </a:r>
            <a:r>
              <a:rPr sz="5555"/>
              <a:t>概述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Egg.js</a:t>
            </a:r>
            <a:r>
              <a:t>基础教程</a:t>
            </a: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239204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async index() 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const { ctx } = this;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ctx.body = `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&lt;h1&gt;hello world&lt;/h1&gt;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`;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55687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修改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app&gt;controller&gt;home.js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文件，将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hello world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展示在浏览器页面中。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课后练习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98650" y="2434590"/>
            <a:ext cx="8395335" cy="1529715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 fontScale="70000"/>
          </a:bodyPr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</a:rPr>
              <a:t>Egg.js 为企业级框架和应用而生，我们希望由 Egg.js 孕育出更多上层框架，帮助开发团队和开发人员降低开发和维护成本。</a:t>
            </a:r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98650" y="4057015"/>
            <a:ext cx="8394700" cy="9417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Egg</a:t>
            </a:r>
            <a:r>
              <a:rPr lang="zh-CN" altLang="en-US">
                <a:latin typeface="Arial" panose="020B0604020202020204" pitchFamily="34" charset="0"/>
              </a:rPr>
              <a:t>官方文档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4"/>
            </p:custDataLst>
          </p:nvPr>
        </p:nvGrpSpPr>
        <p:grpSpPr>
          <a:xfrm>
            <a:off x="131041" y="6395105"/>
            <a:ext cx="11929918" cy="248507"/>
            <a:chOff x="131041" y="6395105"/>
            <a:chExt cx="11929918" cy="248507"/>
          </a:xfrm>
        </p:grpSpPr>
        <p:grpSp>
          <p:nvGrpSpPr>
            <p:cNvPr id="20" name="组合 19"/>
            <p:cNvGrpSpPr/>
            <p:nvPr/>
          </p:nvGrpSpPr>
          <p:grpSpPr>
            <a:xfrm>
              <a:off x="131041" y="6395105"/>
              <a:ext cx="986770" cy="248481"/>
              <a:chOff x="131041" y="6019526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19528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526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2" name="任意多边形: 形状 21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5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16344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简单易上手，只用一门语言就可以实现前后端的开发。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目的是了解后台的基本概念，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如果熟悉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，可以不学习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这部分内容。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咱们的课程为什么选择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这个框架。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为什么选择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Egg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晓舟报告官网的第一个版本就是使用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开发的：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Egg+MySQL+Vue+ElementUI+Nunjucks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晓舟报告的第一个版本。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实训项目涉及到的技术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Egg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可以开发企业级的应用，但是市场占有率并不高（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更高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我们可以通过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，更平滑地学习后台的相关知识。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在工作中可以使用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模拟后台接口。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，了解后台的工作流程（定义后台数据接口，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框架，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orm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框架，操作数据库）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，独立完成一个系统。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关于学习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的总结：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Egg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总结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2392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项目目录需要手动创建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创建项目时间较长，请耐心等待。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npm init egg --type=simple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Egg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项目初始化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0" name="组合 19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2" name="任意多边形: 形状 21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6400203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折角形 33"/>
          <p:cNvSpPr/>
          <p:nvPr>
            <p:custDataLst>
              <p:tags r:id="rId8"/>
            </p:custDataLst>
          </p:nvPr>
        </p:nvSpPr>
        <p:spPr>
          <a:xfrm>
            <a:off x="609036" y="159137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任意多边形 8"/>
          <p:cNvSpPr/>
          <p:nvPr>
            <p:custDataLst>
              <p:tags r:id="rId9"/>
            </p:custDataLst>
          </p:nvPr>
        </p:nvSpPr>
        <p:spPr>
          <a:xfrm>
            <a:off x="918565" y="1591374"/>
            <a:ext cx="462915" cy="664845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919200" y="2166886"/>
            <a:ext cx="4562516" cy="28124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altLang="zh-CN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Egg</a:t>
            </a:r>
            <a:r>
              <a:rPr lang="zh-CN" altLang="en-US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项目的目录结构如右图所示，开发涉及道的主要目录在</a:t>
            </a:r>
            <a:r>
              <a:rPr altLang="zh-CN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目录中。</a:t>
            </a:r>
            <a:endParaRPr lang="zh-CN" altLang="en-US" sz="2000" spc="5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项目目录结构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00165" y="1591310"/>
            <a:ext cx="4022725" cy="372046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2392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项目默认端口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run dev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启动项目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再浏览器中访问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http://127.0.0.1:7001</a:t>
            </a: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npm run dev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启动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Egg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2392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http://127.0.0.1:7001/public </a:t>
            </a: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访问静态文件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12190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app/public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目录为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项目的静态文件目录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静态文件目录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3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3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如果你的字号大小小于14号，那你应该要考虑下坐在后面的朋友能不能看的清。"/>
</p:tagLst>
</file>

<file path=ppt/tags/tag198.xml><?xml version="1.0" encoding="utf-8"?>
<p:tagLst xmlns:p="http://schemas.openxmlformats.org/presentationml/2006/main">
  <p:tag name="KSO_WM_UNIT_BLOCK" val="0"/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97_13*f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—— 金山办公软件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3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3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3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3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3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397_13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3"/>
  <p:tag name="KSO_WM_SLIDE_SIZE" val="959*420"/>
  <p:tag name="KSO_WM_SLIDE_POSITION" val="0*102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4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9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9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9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9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397_9*h_i*2_1"/>
  <p:tag name="KSO_WM_TEMPLATE_CATEGORY" val="custom"/>
  <p:tag name="KSO_WM_TEMPLATE_INDEX" val="20204397"/>
  <p:tag name="KSO_WM_UNIT_LAYERLEVEL" val="1_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397_9*h_i*1_1"/>
  <p:tag name="KSO_WM_TEMPLATE_CATEGORY" val="custom"/>
  <p:tag name="KSO_WM_TEMPLATE_INDEX" val="20204397"/>
  <p:tag name="KSO_WM_UNIT_LAYERLEVEL" val="1_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04397_9*h_i*1_2"/>
  <p:tag name="KSO_WM_TEMPLATE_CATEGORY" val="custom"/>
  <p:tag name="KSO_WM_TEMPLATE_INDEX" val="20204397"/>
  <p:tag name="KSO_WM_UNIT_LAYERLEVEL" val="1_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DEFAULT_FONT" val="16;20;2"/>
  <p:tag name="KSO_WM_UNIT_BLOCK" val="0"/>
  <p:tag name="KSO_WM_UNIT_SUBTYPE" val="a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9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;&#13;为了最终演示发布的良好效果，请尽量言简意赅的阐述观点；根据需要可酌情增减文字……"/>
</p:tagLst>
</file>

<file path=ppt/tags/tag25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6.xml><?xml version="1.0" encoding="utf-8"?>
<p:tagLst xmlns:p="http://schemas.openxmlformats.org/presentationml/2006/main">
  <p:tag name="KSO_WM_UNIT_PLACING_PICTURE_USER_VIEWPORT" val="{&quot;height&quot;:3870,&quot;width&quot;:4185}"/>
</p:tagLst>
</file>

<file path=ppt/tags/tag2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6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6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7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7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7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8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8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8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854</Words>
  <Application>WPS 演示</Application>
  <PresentationFormat>自定义</PresentationFormat>
  <Paragraphs>77</Paragraphs>
  <Slides>10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1_Office 主题​​</vt:lpstr>
      <vt:lpstr>第01节：Egg框架概述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87</cp:revision>
  <dcterms:created xsi:type="dcterms:W3CDTF">2015-12-15T16:07:00Z</dcterms:created>
  <dcterms:modified xsi:type="dcterms:W3CDTF">2020-07-24T12:06:00Z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