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27" r:id="rId5"/>
    <p:sldId id="342" r:id="rId6"/>
    <p:sldId id="336" r:id="rId7"/>
    <p:sldId id="349" r:id="rId8"/>
    <p:sldId id="348" r:id="rId9"/>
    <p:sldId id="352" r:id="rId10"/>
    <p:sldId id="351" r:id="rId11"/>
    <p:sldId id="35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206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5.xml"/><Relationship Id="rId10" Type="http://schemas.openxmlformats.org/officeDocument/2006/relationships/image" Target="../media/image1.png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5.xml"/><Relationship Id="rId1" Type="http://schemas.openxmlformats.org/officeDocument/2006/relationships/tags" Target="../tags/tag22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5.xml"/><Relationship Id="rId1" Type="http://schemas.openxmlformats.org/officeDocument/2006/relationships/tags" Target="../tags/tag2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55.xml"/><Relationship Id="rId10" Type="http://schemas.openxmlformats.org/officeDocument/2006/relationships/image" Target="../media/image2.png"/><Relationship Id="rId1" Type="http://schemas.openxmlformats.org/officeDocument/2006/relationships/tags" Target="../tags/tag24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65.xml"/><Relationship Id="rId1" Type="http://schemas.openxmlformats.org/officeDocument/2006/relationships/tags" Target="../tags/tag25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5.xml"/><Relationship Id="rId1" Type="http://schemas.openxmlformats.org/officeDocument/2006/relationships/tags" Target="../tags/tag2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02</a:t>
            </a:r>
            <a:r>
              <a:rPr lang="zh-CN" altLang="en-US" sz="5555"/>
              <a:t>节：</a:t>
            </a:r>
            <a:r>
              <a:rPr lang="en-US" altLang="zh-CN" sz="5555"/>
              <a:t>路</a:t>
            </a:r>
            <a:r>
              <a:rPr sz="5555"/>
              <a:t>由与控制器</a:t>
            </a:r>
            <a:endParaRPr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Egg.js</a:t>
            </a:r>
            <a:r>
              <a:t>基础教程</a:t>
            </a: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MVC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是一种软件设计规范，主要作用就是逻辑拆分：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视图为用户展示数据。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控制器用来处理用户输入。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模型用于处理数据。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1036510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MVC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是模型(model)－视图(view)－控制器(controller)的缩写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MVC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概述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8370" y="2429510"/>
            <a:ext cx="5574665" cy="411099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响应数据或渲染模板。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接受用户的输入。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与路由建立对应关系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this.ctx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可以获取到当前请求的上下文对象，通过此对象可以便捷第获取到请求与响应的属性与方法。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Egg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中的控制器（</a:t>
            </a:r>
            <a:r>
              <a:rPr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module.exports = app =&gt; {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const { router, controller } = app;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router.get('/', controller.home.index);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egg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中的路由：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app/router.js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路由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params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通过路由传递参数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路由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请求的参数：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this.ctx.request.body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CSRF指跨站请求伪造，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中对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请求做了一些安全验证，可以在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config.default.js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文件中，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通过下面的设置验证。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config.security = {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csrf: {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enable: false, 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},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};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619442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controller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中可以处理表单提交的数据。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提交表单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router.resources('posts', '/api/posts', controller.posts);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一个方法同时定义增删改查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1032637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restful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风格的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url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可以简化路由文件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RESTful 风格的 URL 定义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1160" y="2677160"/>
            <a:ext cx="5681980" cy="349948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216916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ctx.redirect(url); 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使用重定向实现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请求登录成功后，跳转到首页。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38276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服务器接收请求后，可以将请求重新定向到另一个路径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重定向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1323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使用表单实现添加功能。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添加成功后重定向到显示列表页。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65073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使用RESTful接口实现水果列表的查看和添加功能，要求如下：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课后练习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0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1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4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4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4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5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5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5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6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6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6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7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7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7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869</Words>
  <Application>WPS 演示</Application>
  <PresentationFormat>自定义</PresentationFormat>
  <Paragraphs>80</Paragraphs>
  <Slides>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第02节：路由与控制器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102</cp:revision>
  <dcterms:created xsi:type="dcterms:W3CDTF">2015-12-15T16:07:00Z</dcterms:created>
  <dcterms:modified xsi:type="dcterms:W3CDTF">2020-07-24T12:06:01Z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