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27" r:id="rId5"/>
    <p:sldId id="361" r:id="rId6"/>
    <p:sldId id="342" r:id="rId7"/>
    <p:sldId id="359" r:id="rId8"/>
    <p:sldId id="355" r:id="rId9"/>
    <p:sldId id="336" r:id="rId10"/>
    <p:sldId id="360" r:id="rId11"/>
    <p:sldId id="349" r:id="rId12"/>
    <p:sldId id="362" r:id="rId13"/>
    <p:sldId id="35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206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98.xml"/><Relationship Id="rId1" Type="http://schemas.openxmlformats.org/officeDocument/2006/relationships/tags" Target="../tags/tag2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4.xml"/><Relationship Id="rId1" Type="http://schemas.openxmlformats.org/officeDocument/2006/relationships/tags" Target="../tags/tag2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6.xml"/><Relationship Id="rId1" Type="http://schemas.openxmlformats.org/officeDocument/2006/relationships/tags" Target="../tags/tag23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6.xml"/><Relationship Id="rId1" Type="http://schemas.openxmlformats.org/officeDocument/2006/relationships/tags" Target="../tags/tag24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5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03</a:t>
            </a:r>
            <a:r>
              <a:rPr lang="zh-CN" altLang="en-US" sz="5555"/>
              <a:t>节：</a:t>
            </a:r>
            <a:r>
              <a:rPr lang="en-US" altLang="zh-CN" sz="5555"/>
              <a:t>插</a:t>
            </a:r>
            <a:r>
              <a:rPr sz="5555"/>
              <a:t>件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Egg.js</a:t>
            </a:r>
            <a:r>
              <a:t>基础教程</a:t>
            </a: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config.security = 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csrf: 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enable: false, 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},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864679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config.defalut.js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中设置下属代码，允许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post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请求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安全设置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课后练习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 + ElementUI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实现前端功能。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实现学生列表的查看、添加、删除功能。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学生字段包括，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、姓名、成绩。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08965" y="1629410"/>
            <a:ext cx="864679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制作学生成绩管理功能，要求如下：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egg-view-nunjucks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nunjucks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模板插件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egg-cors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：跨域请求配置插件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36510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通过插件来实现功能的扩展。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Egg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插件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65" y="1629410"/>
            <a:ext cx="1036510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创建一个新的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初始化项目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npm install --save egg-view-nunjucks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plugin.js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文件中引入插件，在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config.default.js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中配置插件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目录中创建模板文件，并在控制器中使用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render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方法渲染模板。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使用模板引擎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egg-view-nunjucks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1809750"/>
            <a:ext cx="11183620" cy="16910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nunjucks: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enable: true,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package: 'egg-view-nunjucks',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模板配置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608316" y="1168059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plugin.js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08330" y="4222115"/>
            <a:ext cx="11183620" cy="16910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config.view =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defaultViewEngine: 'nunjucks'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608316" y="368202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config.default.js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220595"/>
            <a:ext cx="11183620" cy="37363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data = ["香蕉 ","苹果","鸭梨"];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await this.ctx.render("index",{fruits:data});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&lt;ul&gt;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{% for item in fruits %}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&lt;li&gt;{{item}}&lt;/li&gt;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{% endfor %}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&lt;/ul&gt;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59294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显示水果列表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npm install --save egg-cors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plugin.js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文件中引入插件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config.default.js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文件中配置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egg-cors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Egg-cors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spc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egg-cors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1809750"/>
            <a:ext cx="11183620" cy="16910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cors: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enable: true,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package: 'egg-cors',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模板配置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608316" y="1168059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plugin.js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08330" y="4222115"/>
            <a:ext cx="11183620" cy="22390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config.cors =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origin: "*", 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allowMethods: 'GET,HEAD,PUT,POST,DELETE,PATCH'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608316" y="368202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config.default.js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restful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接口，实现数据交互。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864679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Vue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实现水果列表的查看添加和删除效果。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案例二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4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5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5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6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6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67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76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7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7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86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8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8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9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97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9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1105</Words>
  <Application>WPS 演示</Application>
  <PresentationFormat>自定义</PresentationFormat>
  <Paragraphs>103</Paragraphs>
  <Slides>11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第03节：插件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134</cp:revision>
  <dcterms:created xsi:type="dcterms:W3CDTF">2015-12-15T16:07:00Z</dcterms:created>
  <dcterms:modified xsi:type="dcterms:W3CDTF">2020-07-16T10:20:05Z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