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59" r:id="rId5"/>
    <p:sldId id="327" r:id="rId6"/>
    <p:sldId id="342" r:id="rId7"/>
    <p:sldId id="355" r:id="rId8"/>
    <p:sldId id="336" r:id="rId9"/>
    <p:sldId id="375" r:id="rId10"/>
    <p:sldId id="369" r:id="rId11"/>
    <p:sldId id="361" r:id="rId12"/>
    <p:sldId id="35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206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87.xml"/><Relationship Id="rId1" Type="http://schemas.openxmlformats.org/officeDocument/2006/relationships/tags" Target="../tags/tag2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5.xml"/><Relationship Id="rId10" Type="http://schemas.openxmlformats.org/officeDocument/2006/relationships/image" Target="../media/image1.png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7.xml"/><Relationship Id="rId1" Type="http://schemas.openxmlformats.org/officeDocument/2006/relationships/tags" Target="../tags/tag2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04</a:t>
            </a:r>
            <a:r>
              <a:rPr lang="zh-CN" altLang="en-US" sz="5555"/>
              <a:t>节：</a:t>
            </a:r>
            <a:r>
              <a:rPr sz="5555"/>
              <a:t>用户登录状态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Egg.js</a:t>
            </a:r>
            <a:r>
              <a:t>基础教程</a:t>
            </a: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65" y="1629410"/>
            <a:ext cx="9991725" cy="7359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课后练习要求如下：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课后练习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熟练使用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的用户验证原理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熟练使用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jwt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的用户验证原理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8630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请求，响应；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http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协议是一个无状态的协议；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协议知识点复习：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0190" y="3448050"/>
            <a:ext cx="6610350" cy="22479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识别用户。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JWT 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son Web Token)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识别用户。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1036510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服务器如何识别用户：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登录后可以访问首页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未登录</a:t>
            </a:r>
            <a:r>
              <a:rPr 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，访问首页会跳转到登录页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session</a:t>
            </a:r>
            <a:r>
              <a:rPr lang="zh-CN" altLang="en-US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保持用户登录状态</a:t>
            </a:r>
            <a:endParaRPr lang="zh-CN" altLang="en-US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保持登录状态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2550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json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对象表示法，用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的对象来表示数据格式，例如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[{name:””},{name:””}]</a:t>
            </a:r>
            <a:endParaRPr lang="en-US" altLang="zh-CN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token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：加密的字符串（标识），客户端带着</a:t>
            </a:r>
            <a:r>
              <a:rPr lang="en-US" altLang="zh-CN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1600" spc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向服务器发送请求，以证明自己的身份。</a:t>
            </a:r>
            <a:endParaRPr lang="zh-CN" altLang="en-US" sz="1600" spc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37665"/>
            <a:ext cx="959294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jwt</a:t>
            </a:r>
            <a:r>
              <a:rPr lang="zh-CN" sz="24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概述</a:t>
            </a:r>
            <a:endParaRPr lang="zh-CN" sz="24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JWT(Json Web Token)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330" y="231394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egg-jwt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插件：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--save egg-jwt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plugin.js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中引入插件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jwt: {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enable: true,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package: "egg-jwt"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},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config.default.js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文件，设置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；注意，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不能泄露。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config.jwt = {secret:"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xiaozhoubaogao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"}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775970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如何生成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token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token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1076960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token = this.app.jwt.sign({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name: user.username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}, this.app.config.jwt.secret);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775970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app.jwt.sign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生成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token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egg-jwt</a:t>
            </a:r>
            <a:endParaRPr altLang="zh-CN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608330" y="4359275"/>
            <a:ext cx="11183620" cy="2013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decode = this.app.jwt.verify(token);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verify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校验失败会报服务器的错误，所以需要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08330" y="3810635"/>
            <a:ext cx="775970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app.jwt.verify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校验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token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根据用户信息，生成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，并响应给客户端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客户端存储在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每次请求数据，请求头携带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服务器接收请求是，验证请求头的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，验证成功则响应数据。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775970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验证流程如下所示：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验证流程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178050"/>
            <a:ext cx="11183620" cy="3680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axios.get("http://127.0.0.1:7001/message",{headers: {'token': token}}).then( res =&gt; 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if(res.data.code === 20000){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this.message = res.data.data;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}else{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console.log(res.data.msg);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 )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axios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请求数据时，设置请求头</a:t>
            </a:r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设置请求头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4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4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55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56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6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6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6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75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7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7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8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86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8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1239</Words>
  <Application>WPS 演示</Application>
  <PresentationFormat>自定义</PresentationFormat>
  <Paragraphs>91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第04节：用户登录状态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167</cp:revision>
  <dcterms:created xsi:type="dcterms:W3CDTF">2015-12-15T16:07:00Z</dcterms:created>
  <dcterms:modified xsi:type="dcterms:W3CDTF">2020-07-17T10:31:23Z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