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6" r:id="rId3"/>
    <p:sldId id="327" r:id="rId5"/>
    <p:sldId id="333" r:id="rId6"/>
    <p:sldId id="347" r:id="rId7"/>
    <p:sldId id="336" r:id="rId8"/>
    <p:sldId id="34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0" d="100"/>
          <a:sy n="70" d="100"/>
        </p:scale>
        <p:origin x="-312" y="-1008"/>
      </p:cViewPr>
      <p:guideLst>
        <p:guide orient="horz" pos="2166"/>
        <p:guide pos="3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FDBEB-9E16-4EF2-90F2-04323A87B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EBE08-422D-43C8-8C2C-A92BE9DEE2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3" Type="http://schemas.openxmlformats.org/officeDocument/2006/relationships/tags" Target="../tags/tag147.xml"/><Relationship Id="rId12" Type="http://schemas.openxmlformats.org/officeDocument/2006/relationships/tags" Target="../tags/tag14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5" Type="http://schemas.openxmlformats.org/officeDocument/2006/relationships/tags" Target="../tags/tag173.xml"/><Relationship Id="rId14" Type="http://schemas.openxmlformats.org/officeDocument/2006/relationships/tags" Target="../tags/tag172.xml"/><Relationship Id="rId13" Type="http://schemas.openxmlformats.org/officeDocument/2006/relationships/tags" Target="../tags/tag171.xml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5" name="组合 4"/>
            <p:cNvGrpSpPr/>
            <p:nvPr userDrawn="1"/>
          </p:nvGrpSpPr>
          <p:grpSpPr>
            <a:xfrm>
              <a:off x="1900407" y="0"/>
              <a:ext cx="10291593" cy="1352550"/>
              <a:chOff x="1900407" y="0"/>
              <a:chExt cx="10291593" cy="1352550"/>
            </a:xfrm>
          </p:grpSpPr>
          <p:sp>
            <p:nvSpPr>
              <p:cNvPr id="15" name="Freeform 5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 userDrawn="1"/>
          </p:nvGrpSpPr>
          <p:grpSpPr>
            <a:xfrm rot="10800000">
              <a:off x="0" y="5505449"/>
              <a:ext cx="10291593" cy="1352550"/>
              <a:chOff x="1900407" y="0"/>
              <a:chExt cx="10291593" cy="1352550"/>
            </a:xfrm>
          </p:grpSpPr>
          <p:sp>
            <p:nvSpPr>
              <p:cNvPr id="21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0"/>
            </p:custDataLst>
          </p:nvPr>
        </p:nvSpPr>
        <p:spPr>
          <a:xfrm>
            <a:off x="2920524" y="2717483"/>
            <a:ext cx="6350000" cy="121729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7250589" y="4357688"/>
            <a:ext cx="1944370" cy="408940"/>
          </a:xfr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 algn="r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2"/>
            </p:custDataLst>
          </p:nvPr>
        </p:nvSpPr>
        <p:spPr>
          <a:xfrm>
            <a:off x="2996088" y="4357688"/>
            <a:ext cx="1944370" cy="40894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cxnSp>
        <p:nvCxnSpPr>
          <p:cNvPr id="9" name="直接连接符 8"/>
          <p:cNvCxnSpPr/>
          <p:nvPr>
            <p:custDataLst>
              <p:tags r:id="rId13"/>
            </p:custDataLst>
          </p:nvPr>
        </p:nvCxnSpPr>
        <p:spPr>
          <a:xfrm>
            <a:off x="2995772" y="4129088"/>
            <a:ext cx="61995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5"/>
          <p:cNvSpPr>
            <a:spLocks noGrp="1"/>
          </p:cNvSpPr>
          <p:nvPr>
            <p:ph type="subTitle" sz="quarter" idx="16" hasCustomPrompt="1"/>
            <p:custDataLst>
              <p:tags r:id="rId14"/>
            </p:custDataLst>
          </p:nvPr>
        </p:nvSpPr>
        <p:spPr>
          <a:xfrm>
            <a:off x="2920843" y="2065973"/>
            <a:ext cx="6350635" cy="44894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dist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1" name="组合 2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900407" y="0"/>
              <a:ext cx="10291593" cy="1352550"/>
              <a:chOff x="1900407" y="0"/>
              <a:chExt cx="10291593" cy="1352550"/>
            </a:xfrm>
          </p:grpSpPr>
          <p:sp>
            <p:nvSpPr>
              <p:cNvPr id="19" name="Freeform 5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 rot="10800000">
              <a:off x="0" y="5505449"/>
              <a:ext cx="10291593" cy="1352550"/>
              <a:chOff x="1900407" y="0"/>
              <a:chExt cx="10291593" cy="1352550"/>
            </a:xfrm>
          </p:grpSpPr>
          <p:sp>
            <p:nvSpPr>
              <p:cNvPr id="17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3201035" y="2452688"/>
            <a:ext cx="578993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3201035" y="4043997"/>
            <a:ext cx="578993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1" name="组合 2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6" name="组合 15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0" name="任意多边形: 形状 1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8" name="任意多边形: 形状 1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 rot="10800000">
            <a:off x="11436841" y="106151"/>
            <a:ext cx="624118" cy="159795"/>
            <a:chOff x="131041" y="6019911"/>
            <a:chExt cx="624118" cy="144389"/>
          </a:xfrm>
        </p:grpSpPr>
        <p:sp>
          <p:nvSpPr>
            <p:cNvPr id="15" name="任意多边形: 形状 14"/>
            <p:cNvSpPr/>
            <p:nvPr>
              <p:custDataLst>
                <p:tags r:id="rId10"/>
              </p:custDataLst>
            </p:nvPr>
          </p:nvSpPr>
          <p:spPr bwMode="auto">
            <a:xfrm>
              <a:off x="131041" y="6022293"/>
              <a:ext cx="368896" cy="142007"/>
            </a:xfrm>
            <a:custGeom>
              <a:avLst/>
              <a:gdLst>
                <a:gd name="connsiteX0" fmla="*/ 0 w 5620926"/>
                <a:gd name="connsiteY0" fmla="*/ 0 h 1360210"/>
                <a:gd name="connsiteX1" fmla="*/ 2774969 w 5620926"/>
                <a:gd name="connsiteY1" fmla="*/ 0 h 1360210"/>
                <a:gd name="connsiteX2" fmla="*/ 2957526 w 5620926"/>
                <a:gd name="connsiteY2" fmla="*/ 0 h 1360210"/>
                <a:gd name="connsiteX3" fmla="*/ 2957526 w 5620926"/>
                <a:gd name="connsiteY3" fmla="*/ 3811 h 1360210"/>
                <a:gd name="connsiteX4" fmla="*/ 3200267 w 5620926"/>
                <a:gd name="connsiteY4" fmla="*/ 3811 h 1360210"/>
                <a:gd name="connsiteX5" fmla="*/ 4750630 w 5620926"/>
                <a:gd name="connsiteY5" fmla="*/ 682011 h 1360210"/>
                <a:gd name="connsiteX6" fmla="*/ 5620926 w 5620926"/>
                <a:gd name="connsiteY6" fmla="*/ 1360210 h 1360210"/>
                <a:gd name="connsiteX7" fmla="*/ 2845957 w 5620926"/>
                <a:gd name="connsiteY7" fmla="*/ 1360210 h 1360210"/>
                <a:gd name="connsiteX8" fmla="*/ 2663400 w 5620926"/>
                <a:gd name="connsiteY8" fmla="*/ 1360210 h 1360210"/>
                <a:gd name="connsiteX9" fmla="*/ 2663400 w 5620926"/>
                <a:gd name="connsiteY9" fmla="*/ 1356399 h 1360210"/>
                <a:gd name="connsiteX10" fmla="*/ 2420659 w 5620926"/>
                <a:gd name="connsiteY10" fmla="*/ 1356399 h 1360210"/>
                <a:gd name="connsiteX11" fmla="*/ 870296 w 5620926"/>
                <a:gd name="connsiteY11" fmla="*/ 678199 h 1360210"/>
                <a:gd name="connsiteX12" fmla="*/ 0 w 5620926"/>
                <a:gd name="connsiteY12" fmla="*/ 0 h 136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20926" h="1360210">
                  <a:moveTo>
                    <a:pt x="0" y="0"/>
                  </a:moveTo>
                  <a:cubicBezTo>
                    <a:pt x="0" y="0"/>
                    <a:pt x="0" y="0"/>
                    <a:pt x="2774969" y="0"/>
                  </a:cubicBezTo>
                  <a:lnTo>
                    <a:pt x="2957526" y="0"/>
                  </a:lnTo>
                  <a:lnTo>
                    <a:pt x="2957526" y="3811"/>
                  </a:lnTo>
                  <a:lnTo>
                    <a:pt x="3200267" y="3811"/>
                  </a:lnTo>
                  <a:cubicBezTo>
                    <a:pt x="4027762" y="108884"/>
                    <a:pt x="4332127" y="213958"/>
                    <a:pt x="4750630" y="682011"/>
                  </a:cubicBezTo>
                  <a:cubicBezTo>
                    <a:pt x="5166755" y="1150064"/>
                    <a:pt x="5620926" y="1360210"/>
                    <a:pt x="5620926" y="1360210"/>
                  </a:cubicBezTo>
                  <a:cubicBezTo>
                    <a:pt x="5620926" y="1360210"/>
                    <a:pt x="5620926" y="1360210"/>
                    <a:pt x="2845957" y="1360210"/>
                  </a:cubicBezTo>
                  <a:lnTo>
                    <a:pt x="2663400" y="1360210"/>
                  </a:lnTo>
                  <a:lnTo>
                    <a:pt x="2663400" y="1356399"/>
                  </a:lnTo>
                  <a:lnTo>
                    <a:pt x="2420659" y="1356399"/>
                  </a:lnTo>
                  <a:cubicBezTo>
                    <a:pt x="1593164" y="1251326"/>
                    <a:pt x="1288799" y="1146252"/>
                    <a:pt x="870296" y="678199"/>
                  </a:cubicBezTo>
                  <a:cubicBezTo>
                    <a:pt x="454171" y="2101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Freeform 5"/>
            <p:cNvSpPr/>
            <p:nvPr>
              <p:custDataLst>
                <p:tags r:id="rId11"/>
              </p:custDataLst>
            </p:nvPr>
          </p:nvSpPr>
          <p:spPr bwMode="auto">
            <a:xfrm>
              <a:off x="277969" y="6019911"/>
              <a:ext cx="477190" cy="144000"/>
            </a:xfrm>
            <a:custGeom>
              <a:avLst/>
              <a:gdLst>
                <a:gd name="T0" fmla="*/ 3070 w 3070"/>
                <a:gd name="T1" fmla="*/ 568 h 568"/>
                <a:gd name="T2" fmla="*/ 2703 w 3070"/>
                <a:gd name="T3" fmla="*/ 284 h 568"/>
                <a:gd name="T4" fmla="*/ 2052 w 3070"/>
                <a:gd name="T5" fmla="*/ 0 h 568"/>
                <a:gd name="T6" fmla="*/ 1328 w 3070"/>
                <a:gd name="T7" fmla="*/ 0 h 568"/>
                <a:gd name="T8" fmla="*/ 1328 w 3070"/>
                <a:gd name="T9" fmla="*/ 0 h 568"/>
                <a:gd name="T10" fmla="*/ 0 w 3070"/>
                <a:gd name="T11" fmla="*/ 0 h 568"/>
                <a:gd name="T12" fmla="*/ 367 w 3070"/>
                <a:gd name="T13" fmla="*/ 284 h 568"/>
                <a:gd name="T14" fmla="*/ 1019 w 3070"/>
                <a:gd name="T15" fmla="*/ 568 h 568"/>
                <a:gd name="T16" fmla="*/ 1743 w 3070"/>
                <a:gd name="T17" fmla="*/ 568 h 568"/>
                <a:gd name="T18" fmla="*/ 1743 w 3070"/>
                <a:gd name="T19" fmla="*/ 568 h 568"/>
                <a:gd name="T20" fmla="*/ 3070 w 3070"/>
                <a:gd name="T21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0" h="568">
                  <a:moveTo>
                    <a:pt x="3070" y="568"/>
                  </a:moveTo>
                  <a:cubicBezTo>
                    <a:pt x="3070" y="568"/>
                    <a:pt x="2879" y="480"/>
                    <a:pt x="2703" y="284"/>
                  </a:cubicBezTo>
                  <a:cubicBezTo>
                    <a:pt x="2528" y="88"/>
                    <a:pt x="2400" y="44"/>
                    <a:pt x="2052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1" y="88"/>
                    <a:pt x="367" y="284"/>
                  </a:cubicBezTo>
                  <a:cubicBezTo>
                    <a:pt x="543" y="480"/>
                    <a:pt x="671" y="524"/>
                    <a:pt x="1019" y="568"/>
                  </a:cubicBezTo>
                  <a:cubicBezTo>
                    <a:pt x="1743" y="568"/>
                    <a:pt x="1743" y="568"/>
                    <a:pt x="1743" y="568"/>
                  </a:cubicBezTo>
                  <a:cubicBezTo>
                    <a:pt x="1743" y="568"/>
                    <a:pt x="1743" y="568"/>
                    <a:pt x="1743" y="568"/>
                  </a:cubicBezTo>
                  <a:lnTo>
                    <a:pt x="3070" y="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7" name="组合 16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7" name="组合 16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>
            <p:custDataLst>
              <p:tags r:id="rId3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24" name="组合 23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4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5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>
            <p:custDataLst>
              <p:tags r:id="rId3"/>
            </p:custDataLst>
          </p:nvPr>
        </p:nvGrpSpPr>
        <p:grpSpPr>
          <a:xfrm>
            <a:off x="131041" y="6395118"/>
            <a:ext cx="11929918" cy="253311"/>
            <a:chOff x="131041" y="6395118"/>
            <a:chExt cx="11929918" cy="253311"/>
          </a:xfrm>
        </p:grpSpPr>
        <p:grpSp>
          <p:nvGrpSpPr>
            <p:cNvPr id="22" name="组合 21"/>
            <p:cNvGrpSpPr/>
            <p:nvPr/>
          </p:nvGrpSpPr>
          <p:grpSpPr>
            <a:xfrm>
              <a:off x="131041" y="6399948"/>
              <a:ext cx="986770" cy="248481"/>
              <a:chOff x="131041" y="6022293"/>
              <a:chExt cx="624118" cy="142009"/>
            </a:xfrm>
          </p:grpSpPr>
          <p:sp>
            <p:nvSpPr>
              <p:cNvPr id="27" name="任意多边形: 形状 26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5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22293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0800000">
              <a:off x="11074189" y="6395118"/>
              <a:ext cx="986770" cy="248494"/>
              <a:chOff x="131041" y="6022283"/>
              <a:chExt cx="624118" cy="142016"/>
            </a:xfrm>
          </p:grpSpPr>
          <p:sp>
            <p:nvSpPr>
              <p:cNvPr id="24" name="任意多边形: 形状 23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8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22292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1" name="任意多边形: 形状 30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2752725"/>
            <a:ext cx="12191998" cy="1352551"/>
            <a:chOff x="0" y="2752725"/>
            <a:chExt cx="12191998" cy="1352551"/>
          </a:xfrm>
        </p:grpSpPr>
        <p:sp>
          <p:nvSpPr>
            <p:cNvPr id="14" name="任意多边形: 形状 13"/>
            <p:cNvSpPr/>
            <p:nvPr userDrawn="1">
              <p:custDataLst>
                <p:tags r:id="rId3"/>
              </p:custDataLst>
            </p:nvPr>
          </p:nvSpPr>
          <p:spPr bwMode="auto">
            <a:xfrm rot="10800000" flipV="1">
              <a:off x="9410641" y="2752726"/>
              <a:ext cx="2781357" cy="1352550"/>
            </a:xfrm>
            <a:custGeom>
              <a:avLst/>
              <a:gdLst>
                <a:gd name="connsiteX0" fmla="*/ 370315 w 2781357"/>
                <a:gd name="connsiteY0" fmla="*/ 0 h 1352550"/>
                <a:gd name="connsiteX1" fmla="*/ 68479 w 2781357"/>
                <a:gd name="connsiteY1" fmla="*/ 0 h 1352550"/>
                <a:gd name="connsiteX2" fmla="*/ 0 w 2781357"/>
                <a:gd name="connsiteY2" fmla="*/ 0 h 1352550"/>
                <a:gd name="connsiteX3" fmla="*/ 0 w 2781357"/>
                <a:gd name="connsiteY3" fmla="*/ 1352550 h 1352550"/>
                <a:gd name="connsiteX4" fmla="*/ 2781357 w 2781357"/>
                <a:gd name="connsiteY4" fmla="*/ 1352550 h 1352550"/>
                <a:gd name="connsiteX5" fmla="*/ 1912150 w 2781357"/>
                <a:gd name="connsiteY5" fmla="*/ 676275 h 1352550"/>
                <a:gd name="connsiteX6" fmla="*/ 370315 w 2781357"/>
                <a:gd name="connsiteY6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357" h="1352550">
                  <a:moveTo>
                    <a:pt x="370315" y="0"/>
                  </a:moveTo>
                  <a:cubicBezTo>
                    <a:pt x="263144" y="0"/>
                    <a:pt x="162672" y="0"/>
                    <a:pt x="68479" y="0"/>
                  </a:cubicBezTo>
                  <a:lnTo>
                    <a:pt x="0" y="0"/>
                  </a:lnTo>
                  <a:lnTo>
                    <a:pt x="0" y="1352550"/>
                  </a:lnTo>
                  <a:lnTo>
                    <a:pt x="2781357" y="1352550"/>
                  </a:lnTo>
                  <a:cubicBezTo>
                    <a:pt x="2781357" y="1352550"/>
                    <a:pt x="2328990" y="1143000"/>
                    <a:pt x="1912150" y="676275"/>
                  </a:cubicBezTo>
                  <a:cubicBezTo>
                    <a:pt x="1497678" y="209550"/>
                    <a:pt x="1194522" y="104775"/>
                    <a:pt x="3703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 bwMode="auto">
            <a:xfrm flipV="1">
              <a:off x="0" y="2752725"/>
              <a:ext cx="2781357" cy="1352550"/>
            </a:xfrm>
            <a:custGeom>
              <a:avLst/>
              <a:gdLst>
                <a:gd name="connsiteX0" fmla="*/ 370315 w 2781357"/>
                <a:gd name="connsiteY0" fmla="*/ 0 h 1352550"/>
                <a:gd name="connsiteX1" fmla="*/ 68479 w 2781357"/>
                <a:gd name="connsiteY1" fmla="*/ 0 h 1352550"/>
                <a:gd name="connsiteX2" fmla="*/ 0 w 2781357"/>
                <a:gd name="connsiteY2" fmla="*/ 0 h 1352550"/>
                <a:gd name="connsiteX3" fmla="*/ 0 w 2781357"/>
                <a:gd name="connsiteY3" fmla="*/ 1352550 h 1352550"/>
                <a:gd name="connsiteX4" fmla="*/ 2781357 w 2781357"/>
                <a:gd name="connsiteY4" fmla="*/ 1352550 h 1352550"/>
                <a:gd name="connsiteX5" fmla="*/ 1912150 w 2781357"/>
                <a:gd name="connsiteY5" fmla="*/ 676275 h 1352550"/>
                <a:gd name="connsiteX6" fmla="*/ 370315 w 2781357"/>
                <a:gd name="connsiteY6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357" h="1352550">
                  <a:moveTo>
                    <a:pt x="370315" y="0"/>
                  </a:moveTo>
                  <a:cubicBezTo>
                    <a:pt x="263144" y="0"/>
                    <a:pt x="162672" y="0"/>
                    <a:pt x="68479" y="0"/>
                  </a:cubicBezTo>
                  <a:lnTo>
                    <a:pt x="0" y="0"/>
                  </a:lnTo>
                  <a:lnTo>
                    <a:pt x="0" y="1352550"/>
                  </a:lnTo>
                  <a:lnTo>
                    <a:pt x="2781357" y="1352550"/>
                  </a:lnTo>
                  <a:cubicBezTo>
                    <a:pt x="2781357" y="1352550"/>
                    <a:pt x="2328990" y="1143000"/>
                    <a:pt x="1912150" y="676275"/>
                  </a:cubicBezTo>
                  <a:cubicBezTo>
                    <a:pt x="1497678" y="209550"/>
                    <a:pt x="1194522" y="104775"/>
                    <a:pt x="3703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5446078" y="3667761"/>
            <a:ext cx="4241800" cy="347345"/>
          </a:xfrm>
        </p:spPr>
        <p:txBody>
          <a:bodyPr vert="horz" wrap="square" lIns="0" tIns="0" rIns="0" bIns="0" rtlCol="0">
            <a:normAutofit/>
          </a:bodyPr>
          <a:lstStyle>
            <a:lvl1pPr>
              <a:defRPr kumimoji="0" lang="zh-CN" altLang="en-US" b="0" i="0" kern="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>
              <a:spcAft>
                <a:spcPts val="0"/>
              </a:spcAft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5446078" y="2750186"/>
            <a:ext cx="4241800" cy="71437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3600" b="0" kern="0" spc="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11"/>
            </p:custDataLst>
          </p:nvPr>
        </p:nvSpPr>
        <p:spPr>
          <a:xfrm>
            <a:off x="5292408" y="2750185"/>
            <a:ext cx="4549140" cy="1356995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323982" rIns="899951" anchor="ctr">
            <a:normAutofit/>
          </a:bodyPr>
          <a:lstStyle/>
          <a:p>
            <a:pPr marL="0" marR="0" lvl="0" indent="0" algn="l" defTabSz="8667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kern="0" spc="20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1" name="任意多边形: 形状 30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31" name="组合 3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5" name="任意多边形: 形状 34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6"/>
            </p:custDataLst>
          </p:nvPr>
        </p:nvSpPr>
        <p:spPr bwMode="auto">
          <a:xfrm rot="10800000" flipV="1">
            <a:off x="9410641" y="2752726"/>
            <a:ext cx="2781357" cy="1352550"/>
          </a:xfrm>
          <a:custGeom>
            <a:avLst/>
            <a:gdLst>
              <a:gd name="connsiteX0" fmla="*/ 370315 w 2781357"/>
              <a:gd name="connsiteY0" fmla="*/ 0 h 1352550"/>
              <a:gd name="connsiteX1" fmla="*/ 68479 w 2781357"/>
              <a:gd name="connsiteY1" fmla="*/ 0 h 1352550"/>
              <a:gd name="connsiteX2" fmla="*/ 0 w 2781357"/>
              <a:gd name="connsiteY2" fmla="*/ 0 h 1352550"/>
              <a:gd name="connsiteX3" fmla="*/ 0 w 2781357"/>
              <a:gd name="connsiteY3" fmla="*/ 1352550 h 1352550"/>
              <a:gd name="connsiteX4" fmla="*/ 2781357 w 2781357"/>
              <a:gd name="connsiteY4" fmla="*/ 1352550 h 1352550"/>
              <a:gd name="connsiteX5" fmla="*/ 1912150 w 2781357"/>
              <a:gd name="connsiteY5" fmla="*/ 676275 h 1352550"/>
              <a:gd name="connsiteX6" fmla="*/ 370315 w 2781357"/>
              <a:gd name="connsiteY6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1357" h="1352550">
                <a:moveTo>
                  <a:pt x="370315" y="0"/>
                </a:moveTo>
                <a:cubicBezTo>
                  <a:pt x="263144" y="0"/>
                  <a:pt x="162672" y="0"/>
                  <a:pt x="68479" y="0"/>
                </a:cubicBezTo>
                <a:lnTo>
                  <a:pt x="0" y="0"/>
                </a:lnTo>
                <a:lnTo>
                  <a:pt x="0" y="1352550"/>
                </a:lnTo>
                <a:lnTo>
                  <a:pt x="2781357" y="1352550"/>
                </a:lnTo>
                <a:cubicBezTo>
                  <a:pt x="2781357" y="1352550"/>
                  <a:pt x="2328990" y="1143000"/>
                  <a:pt x="1912150" y="676275"/>
                </a:cubicBezTo>
                <a:cubicBezTo>
                  <a:pt x="1497678" y="209550"/>
                  <a:pt x="1194522" y="104775"/>
                  <a:pt x="370315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8" name="组合 27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2" name="任意多边形: 形状 31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2" name="组合 21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90.xml"/><Relationship Id="rId23" Type="http://schemas.openxmlformats.org/officeDocument/2006/relationships/tags" Target="../tags/tag189.xml"/><Relationship Id="rId22" Type="http://schemas.openxmlformats.org/officeDocument/2006/relationships/tags" Target="../tags/tag188.xml"/><Relationship Id="rId21" Type="http://schemas.openxmlformats.org/officeDocument/2006/relationships/tags" Target="../tags/tag187.xml"/><Relationship Id="rId20" Type="http://schemas.openxmlformats.org/officeDocument/2006/relationships/tags" Target="../tags/tag18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3.xml"/><Relationship Id="rId8" Type="http://schemas.openxmlformats.org/officeDocument/2006/relationships/image" Target="../media/image1.png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9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0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tags" Target="../tags/tag219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22.xml"/><Relationship Id="rId1" Type="http://schemas.openxmlformats.org/officeDocument/2006/relationships/tags" Target="../tags/tag21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32.xml"/><Relationship Id="rId1" Type="http://schemas.openxmlformats.org/officeDocument/2006/relationships/tags" Target="../tags/tag22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41.xml"/><Relationship Id="rId8" Type="http://schemas.openxmlformats.org/officeDocument/2006/relationships/tags" Target="../tags/tag240.xml"/><Relationship Id="rId7" Type="http://schemas.openxmlformats.org/officeDocument/2006/relationships/tags" Target="../tags/tag239.xml"/><Relationship Id="rId6" Type="http://schemas.openxmlformats.org/officeDocument/2006/relationships/tags" Target="../tags/tag238.xml"/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42.xml"/><Relationship Id="rId1" Type="http://schemas.openxmlformats.org/officeDocument/2006/relationships/tags" Target="../tags/tag2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0" y="2717800"/>
            <a:ext cx="12192635" cy="121729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zh-CN" altLang="en-US" sz="5555"/>
              <a:t>第</a:t>
            </a:r>
            <a:r>
              <a:rPr lang="en-US" altLang="zh-CN" sz="5555"/>
              <a:t>07</a:t>
            </a:r>
            <a:r>
              <a:rPr lang="zh-CN" altLang="en-US" sz="5555"/>
              <a:t>节：</a:t>
            </a:r>
            <a:r>
              <a:rPr lang="en-US" altLang="zh-CN" sz="5555"/>
              <a:t>Service</a:t>
            </a:r>
            <a:r>
              <a:rPr sz="5555"/>
              <a:t>（服务层）</a:t>
            </a:r>
            <a:endParaRPr sz="5555"/>
          </a:p>
        </p:txBody>
      </p:sp>
      <p:sp>
        <p:nvSpPr>
          <p:cNvPr id="5" name="文本占位符 4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 marL="0" indent="0" algn="r">
              <a:buNone/>
            </a:pPr>
            <a:r>
              <a:rPr lang="en-US" altLang="zh-CN"/>
              <a:t>xiaozhoubg.com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 marL="0" indent="0">
              <a:buNone/>
            </a:pPr>
            <a:r>
              <a:t>晓舟报告出品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6"/>
            <p:custDataLst>
              <p:tags r:id="rId4"/>
            </p:custDataLst>
          </p:nvPr>
        </p:nvSpPr>
        <p:spPr>
          <a:xfrm>
            <a:off x="635" y="2066290"/>
            <a:ext cx="12190730" cy="44894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/>
              <a:t>Egg.js</a:t>
            </a:r>
            <a:r>
              <a:t>基础教程</a:t>
            </a: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7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service</a:t>
            </a:r>
            <a:endParaRPr altLang="zh-CN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165" y="1149350"/>
            <a:ext cx="10058400" cy="499745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1" y="1302354"/>
            <a:ext cx="12191999" cy="425329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58800" y="1652270"/>
            <a:ext cx="11006455" cy="2312035"/>
          </a:xfrm>
          <a:prstGeom prst="rect">
            <a:avLst/>
          </a:prstGeom>
        </p:spPr>
        <p:txBody>
          <a:bodyPr vert="horz" wrap="square" lIns="90170" tIns="46990" rIns="90170" bIns="46990" rtlCol="0" anchor="t" anchorCtr="0">
            <a:normAutofit fontScale="70000"/>
          </a:bodyPr>
          <a:lstStyle>
            <a:lvl1pPr fontAlgn="auto">
              <a:lnSpc>
                <a:spcPct val="130000"/>
              </a:lnSpc>
              <a:spcBef>
                <a:spcPct val="0"/>
              </a:spcBef>
              <a:buNone/>
              <a:defRPr sz="3200" b="0" u="none" strike="noStrike" cap="none" spc="0" normalizeH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>
                <a:latin typeface="Arial" panose="020B0604020202020204" pitchFamily="34" charset="0"/>
              </a:rPr>
              <a:t>简单来说，Service 就是在复杂业务场景下用于做业务逻辑封装的一个抽象层，提供这个抽象有以下几个好处：</a:t>
            </a:r>
            <a:endParaRPr lang="zh-CN" altLang="en-US">
              <a:latin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1. </a:t>
            </a:r>
            <a:r>
              <a:rPr lang="zh-CN" altLang="en-US">
                <a:latin typeface="Arial" panose="020B0604020202020204" pitchFamily="34" charset="0"/>
              </a:rPr>
              <a:t>保持 Controller 中的逻辑更加简洁。</a:t>
            </a:r>
            <a:endParaRPr lang="zh-CN" altLang="en-US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2. </a:t>
            </a:r>
            <a:r>
              <a:rPr lang="zh-CN" altLang="en-US">
                <a:latin typeface="Arial" panose="020B0604020202020204" pitchFamily="34" charset="0"/>
              </a:rPr>
              <a:t>保持业务逻辑的独立性，抽象出来的 Service 可以被多个 Controller 重复调用。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898650" y="4382770"/>
            <a:ext cx="8394700" cy="94170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indent="0" algn="r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None/>
              <a:defRPr sz="3200" b="1" u="none" strike="noStrike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tabLst>
                <a:tab pos="1609725" algn="l"/>
              </a:tabLst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indent="0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sz="1600" u="none" strike="noStrike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Egg</a:t>
            </a:r>
            <a:r>
              <a:rPr lang="zh-CN" altLang="en-US">
                <a:latin typeface="Arial" panose="020B0604020202020204" pitchFamily="34" charset="0"/>
              </a:rPr>
              <a:t>官方文档</a:t>
            </a: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>
            <p:custDataLst>
              <p:tags r:id="rId4"/>
            </p:custDataLst>
          </p:nvPr>
        </p:nvGrpSpPr>
        <p:grpSpPr>
          <a:xfrm>
            <a:off x="131041" y="6395105"/>
            <a:ext cx="11929918" cy="248507"/>
            <a:chOff x="131041" y="6395105"/>
            <a:chExt cx="11929918" cy="248507"/>
          </a:xfrm>
        </p:grpSpPr>
        <p:grpSp>
          <p:nvGrpSpPr>
            <p:cNvPr id="20" name="组合 19"/>
            <p:cNvGrpSpPr/>
            <p:nvPr/>
          </p:nvGrpSpPr>
          <p:grpSpPr>
            <a:xfrm>
              <a:off x="131041" y="6395105"/>
              <a:ext cx="986770" cy="248481"/>
              <a:chOff x="131041" y="6019526"/>
              <a:chExt cx="624118" cy="142009"/>
            </a:xfrm>
          </p:grpSpPr>
          <p:sp>
            <p:nvSpPr>
              <p:cNvPr id="27" name="任意多边形: 形状 26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19528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526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10800000">
              <a:off x="11074189" y="6395118"/>
              <a:ext cx="986770" cy="248494"/>
              <a:chOff x="131041" y="6022283"/>
              <a:chExt cx="624118" cy="142016"/>
            </a:xfrm>
          </p:grpSpPr>
          <p:sp>
            <p:nvSpPr>
              <p:cNvPr id="22" name="任意多边形: 形状 21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131041" y="602228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5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77969" y="6022292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330" y="2178050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 Service = require('egg').Service;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Student</a:t>
            </a: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 extends Service {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async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getStduentList</a:t>
            </a: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 {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}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module.exports =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Student</a:t>
            </a: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 </a:t>
            </a: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9331960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在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app/service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目录下创建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student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.js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文件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定义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service</a:t>
            </a:r>
            <a:endParaRPr altLang="zh-CN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178050"/>
            <a:ext cx="11183620" cy="2392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await this.ctx.service.clazz.getClazzList();</a:t>
            </a:r>
            <a:endParaRPr lang="en-US" altLang="zh-CN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5790565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controller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调用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service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方法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service</a:t>
            </a:r>
            <a:endParaRPr altLang="zh-CN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7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课后练习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608965" y="2160905"/>
            <a:ext cx="11183620" cy="325501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实现班级列表的</a:t>
            </a: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查看、添加、删除功能。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实现学生列表的查看、添加、删除功能。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学生字段包括，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</a:t>
            </a: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、姓名、成绩</a:t>
            </a:r>
            <a:r>
              <a:rPr 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、班级名称</a:t>
            </a: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前端：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 + Element_UI + axios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后端：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 + sequelize + MySQL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9"/>
            </p:custDataLst>
          </p:nvPr>
        </p:nvSpPr>
        <p:spPr>
          <a:xfrm>
            <a:off x="608965" y="1629410"/>
            <a:ext cx="10165080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制作学生</a:t>
            </a:r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成绩管理功能</a:t>
            </a:r>
            <a:r>
              <a: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，数据存储在mysql中，要求如下</a:t>
            </a:r>
            <a:endParaRPr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97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97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THUMBS_INDEX" val="1、4、7、12、13、15、16、17、18、21、25、27、31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397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品牌推广方案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4397_1*b*3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2020/01/01"/>
</p:tagLst>
</file>

<file path=ppt/tags/tag1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4397_1*b*2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汇报人姓名"/>
</p:tagLst>
</file>

<file path=ppt/tags/tag1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397_1*b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/击/此/处/添/加/副/标/题/内/容"/>
</p:tagLst>
</file>

<file path=ppt/tags/tag195.xml><?xml version="1.0" encoding="utf-8"?>
<p:tagLst xmlns:p="http://schemas.openxmlformats.org/presentationml/2006/main">
  <p:tag name="KSO_WM_TEMPLATE_THUMBS_INDEX" val="1、4、7、12、13、15、16、17、18、21、25、27、31"/>
  <p:tag name="KSO_WM_SLIDE_ID" val="custom2020439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397"/>
  <p:tag name="KSO_WM_SLIDE_LAYOUT" val="a_b"/>
  <p:tag name="KSO_WM_SLIDE_LAYOUT_CNT" val="1_3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0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0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3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BLOCK" val="0"/>
  <p:tag name="KSO_WM_UNIT_ISCONTENTSTITLE" val="0"/>
  <p:tag name="KSO_WM_UNIT_ISNUMDGMTITLE" val="0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3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如果你的字号大小小于14号，那你应该要考虑下坐在后面的朋友能不能看的清。"/>
</p:tagLst>
</file>

<file path=ppt/tags/tag206.xml><?xml version="1.0" encoding="utf-8"?>
<p:tagLst xmlns:p="http://schemas.openxmlformats.org/presentationml/2006/main">
  <p:tag name="KSO_WM_UNIT_BLOCK" val="0"/>
  <p:tag name="KSO_WM_UNIT_SUBTYPE" val="a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397_13*f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—— 金山办公软件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3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3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3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3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3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397_13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3"/>
  <p:tag name="KSO_WM_SLIDE_SIZE" val="959*420"/>
  <p:tag name="KSO_WM_SLIDE_POSITION" val="0*102"/>
  <p:tag name="KSO_WM_TAG_VERSION" val="1.0"/>
  <p:tag name="KSO_WM_BEAUTIFY_FLAG" val="#wm#"/>
  <p:tag name="KSO_WM_TEMPLATE_CATEGORY" val="custom"/>
  <p:tag name="KSO_WM_TEMPLATE_INDEX" val="20204397"/>
  <p:tag name="KSO_WM_SLIDE_LAYOUT" val="a_f_i"/>
  <p:tag name="KSO_WM_SLIDE_LAYOUT_CNT" val="1_1_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2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2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3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3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41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4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MH" val="20161022204303"/>
  <p:tag name="MH_LIBRARY" val="GRAPHIC"/>
  <p:tag name="MH_ORDER" val="Rectangle 1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245">
      <a:dk1>
        <a:srgbClr val="000000"/>
      </a:dk1>
      <a:lt1>
        <a:srgbClr val="FFFFFF"/>
      </a:lt1>
      <a:dk2>
        <a:srgbClr val="EDF6F7"/>
      </a:dk2>
      <a:lt2>
        <a:srgbClr val="FBFCFC"/>
      </a:lt2>
      <a:accent1>
        <a:srgbClr val="3989AD"/>
      </a:accent1>
      <a:accent2>
        <a:srgbClr val="38A293"/>
      </a:accent2>
      <a:accent3>
        <a:srgbClr val="5B9955"/>
      </a:accent3>
      <a:accent4>
        <a:srgbClr val="C1A24D"/>
      </a:accent4>
      <a:accent5>
        <a:srgbClr val="D07154"/>
      </a:accent5>
      <a:accent6>
        <a:srgbClr val="BB739C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A000120150822A03KPBG</Template>
  <TotalTime>0</TotalTime>
  <Words>598</Words>
  <Application>WPS 演示</Application>
  <PresentationFormat>自定义</PresentationFormat>
  <Paragraphs>48</Paragraphs>
  <Slides>6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Wingdings</vt:lpstr>
      <vt:lpstr>Arial Unicode MS</vt:lpstr>
      <vt:lpstr>Calibri</vt:lpstr>
      <vt:lpstr>1_Office 主题​​</vt:lpstr>
      <vt:lpstr>第07节：Service（服务层）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李吉阳</cp:lastModifiedBy>
  <cp:revision>96</cp:revision>
  <dcterms:created xsi:type="dcterms:W3CDTF">2015-12-15T16:07:00Z</dcterms:created>
  <dcterms:modified xsi:type="dcterms:W3CDTF">2020-07-24T12:16:21Z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