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49" r:id="rId5"/>
    <p:sldId id="360" r:id="rId6"/>
    <p:sldId id="347" r:id="rId7"/>
    <p:sldId id="348" r:id="rId8"/>
    <p:sldId id="356" r:id="rId9"/>
    <p:sldId id="344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08</a:t>
            </a:r>
            <a:r>
              <a:rPr lang="zh-CN" altLang="en-US" sz="5555"/>
              <a:t>节：项目开发与部署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027555"/>
            <a:ext cx="11183620" cy="4298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创建数据库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安装必要的第三方依赖：后台：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egg-sequelize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egg-cors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egg-jwt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；前端：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引入插件和配置插件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编写数据模型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初始化（表）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，响应数据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前端请求数据，并展示数据。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330" y="1409700"/>
            <a:ext cx="105898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hello world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案例</a:t>
            </a: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开发与部署流程如下：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从零开发和部署一个完整的项目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35712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问题一：那么多请求，是不是都要写完整的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问题二：那么多请求，是不是要一个个加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问题三：为什么每次获取请求，都要在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后面加一个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问题四：为什么将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中的文件放到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app/public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目录下，无法看到前端页面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问题五：正式发布项目如何启动和关闭服务器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330" y="1409700"/>
            <a:ext cx="105898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部署一个最简单的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hello world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程序（登录后才能获取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hello world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部署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Hello World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 world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路由：通过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检查登录状态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配置文件：划分开发环境与生产环境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.env.development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.env.production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注意：命名变量必须以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VUE_APP_XXXX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前端架构概述如下：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前端开发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94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npm run build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：打包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讲打包后的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项目放到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的静态文件目录中（默认为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app/public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的静态文件访问路径（默认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http://127.0.0.1:7001/public/index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config.static = {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prefix: '/',  //访问路径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dir: path.join(appInfo.baseDir, 'app/public'),   //设置静态文件目录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}; 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项目打包部署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前端部署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1670685"/>
            <a:ext cx="11183620" cy="4693920"/>
          </a:xfrm>
          <a:prstGeom prst="rect">
            <a:avLst/>
          </a:prstGeom>
          <a:noFill/>
        </p:spPr>
        <p:txBody>
          <a:bodyPr wrap="square" rtlCol="0">
            <a:normAutofit fontScale="6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axios from 'axios'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axios.create({  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//根据指定配置创建一个新的 axios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baseURL: process.env.VUE_APP_BASE_API + "/",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timeout: 5000 // request timeout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.interceptors.request.use(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=&gt;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(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localStorage.getItem("token")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.headers['token'] = localStorage.getItem("token")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export default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330" y="114808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通过下面的程序封装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，让每一次请求都带着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token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封装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request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确保服务器已安装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项目上传到服务器。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安装依赖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start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stop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停止项目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69160"/>
            <a:ext cx="11183620" cy="13950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登录验证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班级管理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学生成绩管理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项目功能描述：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课程综合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608965" y="4594860"/>
            <a:ext cx="11183620" cy="13950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前端封装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，配置公共请求路径，并设置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后台分层：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 -&gt; service -&gt; model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608965" y="40551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项目架构要求：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5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1393</Words>
  <Application>WPS 演示</Application>
  <PresentationFormat>自定义</PresentationFormat>
  <Paragraphs>98</Paragraphs>
  <Slides>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第08节：项目开发与部署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145</cp:revision>
  <dcterms:created xsi:type="dcterms:W3CDTF">2015-12-15T16:07:00Z</dcterms:created>
  <dcterms:modified xsi:type="dcterms:W3CDTF">2020-07-24T12:16:23Z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