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8" r:id="rId5"/>
    <p:sldId id="279" r:id="rId6"/>
    <p:sldId id="280" r:id="rId7"/>
    <p:sldId id="281" r:id="rId8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前端开发学习前准备</a:t>
            </a:r>
            <a:endParaRPr 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第一阶段（网页重构）学习目标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将网页设计稿制作成真正的网页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首页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43295" y="584835"/>
            <a:ext cx="2058035" cy="478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浏览器（无需配置）</a:t>
            </a:r>
            <a:b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基本使用方法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使用谷歌浏览器预览自己制作的网页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本节学习目标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创建自己的第一个网页（后缀为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下节内容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87594372"/>
  <p:tag name="KSO_WM_UNIT_PLACING_PICTURE_USER_VIEWPORT" val="{&quot;height&quot;:15840,&quot;width&quot;:681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自定义</PresentationFormat>
  <Paragraphs>25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前端开发学习前准备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638</cp:revision>
  <dcterms:created xsi:type="dcterms:W3CDTF">2013-09-25T13:14:00Z</dcterms:created>
  <dcterms:modified xsi:type="dcterms:W3CDTF">2020-03-02T07:38:19Z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