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79" r:id="rId5"/>
    <p:sldId id="280" r:id="rId6"/>
    <p:sldId id="282" r:id="rId7"/>
    <p:sldId id="281" r:id="rId8"/>
  </p:sldIdLst>
  <p:sldSz cx="9180195" cy="5738495"/>
  <p:notesSz cx="6858000" cy="9144000"/>
  <p:defaultTextStyle>
    <a:defPPr>
      <a:defRPr lang="zh-CN"/>
    </a:defPPr>
    <a:lvl1pPr marL="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6"/>
    <a:srgbClr val="FFFEF6"/>
    <a:srgbClr val="FFFBE8"/>
    <a:srgbClr val="7CBE47"/>
    <a:srgbClr val="C4C4C4"/>
    <a:srgbClr val="FF66CC"/>
    <a:srgbClr val="FF9000"/>
    <a:srgbClr val="FE831C"/>
    <a:srgbClr val="F0F0F0"/>
    <a:srgbClr val="CDF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94682" autoAdjust="0"/>
  </p:normalViewPr>
  <p:slideViewPr>
    <p:cSldViewPr snapToGrid="0">
      <p:cViewPr>
        <p:scale>
          <a:sx n="100" d="100"/>
          <a:sy n="100" d="100"/>
        </p:scale>
        <p:origin x="-2448" y="-648"/>
      </p:cViewPr>
      <p:guideLst>
        <p:guide orient="horz"/>
        <p:guide pos="26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18958-2864-4461-9604-4C23E5CF77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685800"/>
            <a:ext cx="5483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8539" y="1782754"/>
            <a:ext cx="7803436" cy="1230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7078" y="3251996"/>
            <a:ext cx="6426359" cy="14665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4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1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09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8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63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4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1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5873" y="229819"/>
            <a:ext cx="2065616" cy="489659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9027" y="229819"/>
            <a:ext cx="6043837" cy="4896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199" y="3687720"/>
            <a:ext cx="7803436" cy="1139792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5199" y="2432356"/>
            <a:ext cx="7803436" cy="125536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775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44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1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094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863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638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413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182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9027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6762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284592"/>
            <a:ext cx="4056321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026" y="1819949"/>
            <a:ext cx="4056321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63575" y="1284592"/>
            <a:ext cx="4057914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575" y="1819949"/>
            <a:ext cx="4057914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28" y="228491"/>
            <a:ext cx="3020325" cy="97241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9325" y="228492"/>
            <a:ext cx="5132162" cy="489791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9028" y="1200902"/>
            <a:ext cx="3020325" cy="3925508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9446" y="4017171"/>
            <a:ext cx="5508308" cy="4742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9446" y="512774"/>
            <a:ext cx="5508308" cy="3443288"/>
          </a:xfrm>
        </p:spPr>
        <p:txBody>
          <a:bodyPr/>
          <a:lstStyle>
            <a:lvl1pPr marL="0" indent="0">
              <a:buNone/>
              <a:defRPr sz="3200"/>
            </a:lvl1pPr>
            <a:lvl2pPr marL="477520" indent="0">
              <a:buNone/>
              <a:defRPr sz="2900"/>
            </a:lvl2pPr>
            <a:lvl3pPr marL="954405" indent="0">
              <a:buNone/>
              <a:defRPr sz="2500"/>
            </a:lvl3pPr>
            <a:lvl4pPr marL="1431925" indent="0">
              <a:buNone/>
              <a:defRPr sz="2200"/>
            </a:lvl4pPr>
            <a:lvl5pPr marL="1909445" indent="0">
              <a:buNone/>
              <a:defRPr sz="2200"/>
            </a:lvl5pPr>
            <a:lvl6pPr marL="2386330" indent="0">
              <a:buNone/>
              <a:defRPr sz="2200"/>
            </a:lvl6pPr>
            <a:lvl7pPr marL="2863850" indent="0">
              <a:buNone/>
              <a:defRPr sz="2200"/>
            </a:lvl7pPr>
            <a:lvl8pPr marL="3341370" indent="0">
              <a:buNone/>
              <a:defRPr sz="2200"/>
            </a:lvl8pPr>
            <a:lvl9pPr marL="3818255" indent="0">
              <a:buNone/>
              <a:defRPr sz="22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9446" y="4491420"/>
            <a:ext cx="5508308" cy="673513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9026" y="229821"/>
            <a:ext cx="8262462" cy="956469"/>
          </a:xfrm>
          <a:prstGeom prst="rect">
            <a:avLst/>
          </a:prstGeom>
        </p:spPr>
        <p:txBody>
          <a:bodyPr vert="horz" lIns="95462" tIns="47733" rIns="95462" bIns="4773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339059"/>
            <a:ext cx="8262462" cy="3787350"/>
          </a:xfrm>
          <a:prstGeom prst="rect">
            <a:avLst/>
          </a:prstGeom>
        </p:spPr>
        <p:txBody>
          <a:bodyPr vert="horz" lIns="95462" tIns="47733" rIns="95462" bIns="4773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9027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36676" y="5319032"/>
            <a:ext cx="2907162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79368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4405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140" indent="-35814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75335" indent="-29845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316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068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4820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2509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0261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58013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05701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752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440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0944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8633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6385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4137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1825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50" y="1687830"/>
            <a:ext cx="9148445" cy="1229995"/>
          </a:xfrm>
        </p:spPr>
        <p:txBody>
          <a:bodyPr>
            <a:normAutofit/>
          </a:bodyPr>
          <a:lstStyle/>
          <a:p>
            <a:r>
              <a:rPr lang="zh-CN" sz="3600" b="1" dirty="0" smtClean="0">
                <a:solidFill>
                  <a:srgbClr val="00BD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</a:t>
            </a:r>
            <a:r>
              <a:rPr lang="en-US" altLang="zh-CN" sz="3600" b="1" dirty="0" smtClean="0">
                <a:solidFill>
                  <a:srgbClr val="00BD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600" b="1" dirty="0" smtClean="0">
                <a:solidFill>
                  <a:srgbClr val="00BD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sz="3600" b="1" dirty="0" smtClean="0">
              <a:solidFill>
                <a:srgbClr val="00BDE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" y="1314450"/>
            <a:ext cx="914717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dirty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dirty="0">
              <a:solidFill>
                <a:srgbClr val="7CBE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" y="789940"/>
            <a:ext cx="9147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 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从零开始学前端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200" dirty="0" smtClean="0">
              <a:solidFill>
                <a:srgbClr val="C4C4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vscode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 + tab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文件模板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 in browser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插件，右键在浏览器中打开网页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2353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标题标签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段落标签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无序列表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超链接标签（锚点标签）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图片标签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首页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23535" y="474980"/>
            <a:ext cx="2058035" cy="4788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0079"/>
            <a:ext cx="8410575" cy="2353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标题标签：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h1-h6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段落标签：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无序列表：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 li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超链接标签（锚点标签）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a.href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图片标签：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img.src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标签：无语义的标签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标签：无语义标签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微信截图_202003021548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6235" y="834390"/>
            <a:ext cx="2400300" cy="4269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EFSHAPE" val="487594372"/>
  <p:tag name="KSO_WM_UNIT_PLACING_PICTURE_USER_VIEWPORT" val="{&quot;height&quot;:7541,&quot;width&quot;:3241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WPS 演示</Application>
  <PresentationFormat>自定义</PresentationFormat>
  <Paragraphs>38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前端开发学习前准备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xHtml + CSS2快速掌握</dc:title>
  <dc:creator>IvenQin</dc:creator>
  <cp:lastModifiedBy>李吉阳</cp:lastModifiedBy>
  <cp:revision>642</cp:revision>
  <dcterms:created xsi:type="dcterms:W3CDTF">2013-09-25T13:14:00Z</dcterms:created>
  <dcterms:modified xsi:type="dcterms:W3CDTF">2020-03-02T08:23:24Z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