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0" r:id="rId6"/>
    <p:sldId id="281" r:id="rId7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表格与表单元素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表格元素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表格主要用来展示数据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表格元素的容器使用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其他表格元素的标签：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表格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39210" y="2882265"/>
            <a:ext cx="5208270" cy="247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表单元素容器使用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常用的标签包括有：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input:type="text"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input:type=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"password"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input:type="radio"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input:type="checkout"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input:type="button"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input:type="submit"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表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14620" y="1288415"/>
            <a:ext cx="354393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文件，将今天学习到的表格元素和表单元素在网页中展示出来。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使用表单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制作一个调查问卷效果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微信截图_20200309132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2314575"/>
            <a:ext cx="3562350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07385140"/>
  <p:tag name="KSO_WM_UNIT_PLACING_PICTURE_USER_VIEWPORT" val="{&quot;height&quot;:7515,&quot;width&quot;:15810}"/>
</p:tagLst>
</file>

<file path=ppt/tags/tag2.xml><?xml version="1.0" encoding="utf-8"?>
<p:tagLst xmlns:p="http://schemas.openxmlformats.org/presentationml/2006/main">
  <p:tag name="REFSHAPE" val="408037804"/>
  <p:tag name="KSO_WM_UNIT_PLACING_PICTURE_USER_VIEWPORT" val="{&quot;height&quot;:8955,&quot;width&quot;:1003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自定义</PresentationFormat>
  <Paragraphs>31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表格与表单元素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648</cp:revision>
  <dcterms:created xsi:type="dcterms:W3CDTF">2013-09-25T13:14:00Z</dcterms:created>
  <dcterms:modified xsi:type="dcterms:W3CDTF">2020-03-09T08:18:07Z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