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3" r:id="rId6"/>
    <p:sldId id="280" r:id="rId7"/>
    <p:sldId id="282" r:id="rId8"/>
    <p:sldId id="281" r:id="rId9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选择器与常用属性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全称层叠样式表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网页的内容，由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网页的样式，有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首页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43295" y="565150"/>
            <a:ext cx="2058035" cy="478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h1{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color:red;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属性名：属性值；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属性名：属性值；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h1,img,p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.className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通配符选择器：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字体大小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:font-size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:color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:width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:height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:background-color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文本水平居中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:text-align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文本行高（垂直居中）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:line-height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熟练使用本节中讲解的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87594372"/>
  <p:tag name="KSO_WM_UNIT_PLACING_PICTURE_USER_VIEWPORT" val="{&quot;height&quot;:15840,&quot;width&quot;:681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自定义</PresentationFormat>
  <Paragraphs>45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表格与表单元素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653</cp:revision>
  <dcterms:created xsi:type="dcterms:W3CDTF">2013-09-25T13:14:00Z</dcterms:created>
  <dcterms:modified xsi:type="dcterms:W3CDTF">2020-03-10T09:18:02Z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