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61" r:id="rId5"/>
    <p:sldId id="362" r:id="rId6"/>
    <p:sldId id="363" r:id="rId7"/>
    <p:sldId id="364" r:id="rId8"/>
    <p:sldId id="3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4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4.xml"/><Relationship Id="rId1" Type="http://schemas.openxmlformats.org/officeDocument/2006/relationships/tags" Target="../tags/tag2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4.xml"/><Relationship Id="rId1" Type="http://schemas.openxmlformats.org/officeDocument/2006/relationships/tags" Target="../tags/tag2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3.xml"/><Relationship Id="rId1" Type="http://schemas.openxmlformats.org/officeDocument/2006/relationships/tags" Target="../tags/tag2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03</a:t>
            </a:r>
            <a:r>
              <a:rPr lang="zh-CN" altLang="en-US" sz="5555"/>
              <a:t>节：软件设计</a:t>
            </a:r>
            <a:endParaRPr lang="en-US" altLang="zh-CN"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项</a:t>
            </a:r>
            <a:r>
              <a:t>目实践</a:t>
            </a: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网站前端：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Nunjucks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后台管理前端：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 + ElementUI+ axios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服务器端：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 + Sequelize + MySQL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技术选型如下所示：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技术选型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系统架构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17115" y="1113790"/>
            <a:ext cx="6946265" cy="54292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电脑端设计稿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手机端设计稿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设计稿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功能描述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请求方法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URL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请求参数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返回字段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807656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接口文档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接口文档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330" y="1245870"/>
            <a:ext cx="807656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数据库模型设计：https://www.freedgo.com/erd-index.html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数据库模型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0665" y="1825625"/>
            <a:ext cx="6343015" cy="45205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3.xml><?xml version="1.0" encoding="utf-8"?>
<p:tagLst xmlns:p="http://schemas.openxmlformats.org/presentationml/2006/main">
  <p:tag name="KSO_WM_UNIT_PLACING_PICTURE_USER_VIEWPORT" val="{&quot;height&quot;:10845,&quot;width&quot;:13875}"/>
</p:tagLst>
</file>

<file path=ppt/tags/tag21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4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241</Words>
  <Application>WPS 演示</Application>
  <PresentationFormat>自定义</PresentationFormat>
  <Paragraphs>39</Paragraphs>
  <Slides>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第03节：软件设计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136</cp:revision>
  <dcterms:created xsi:type="dcterms:W3CDTF">2015-12-15T16:07:00Z</dcterms:created>
  <dcterms:modified xsi:type="dcterms:W3CDTF">2020-07-26T08:04:48Z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