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44" r:id="rId5"/>
    <p:sldId id="362" r:id="rId6"/>
    <p:sldId id="3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04</a:t>
            </a:r>
            <a:r>
              <a:rPr lang="zh-CN" altLang="en-US" sz="5555"/>
              <a:t>节：</a:t>
            </a:r>
            <a:r>
              <a:rPr lang="en-US" altLang="zh-CN" sz="5555"/>
              <a:t>编</a:t>
            </a:r>
            <a:r>
              <a:rPr sz="5555"/>
              <a:t>码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项</a:t>
            </a:r>
            <a:r>
              <a:t>目实践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目录结构展示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功能模块代码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使用开源项目：https://github.com/PanJiaChen/vue-admin-template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前端代码展示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前端代码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后台代码展示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后台代码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目录结构展示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功能模块代码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正式开始编码工作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......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目录中的项目项目为基础，进行项目的开发。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202</Words>
  <Application>WPS 演示</Application>
  <PresentationFormat>自定义</PresentationFormat>
  <Paragraphs>32</Paragraphs>
  <Slides>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第04节：编码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129</cp:revision>
  <dcterms:created xsi:type="dcterms:W3CDTF">2015-12-15T16:07:00Z</dcterms:created>
  <dcterms:modified xsi:type="dcterms:W3CDTF">2020-07-26T08:06:13Z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