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44" r:id="rId5"/>
    <p:sldId id="362" r:id="rId6"/>
    <p:sldId id="364" r:id="rId7"/>
    <p:sldId id="3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16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5.xml"/><Relationship Id="rId1" Type="http://schemas.openxmlformats.org/officeDocument/2006/relationships/tags" Target="../tags/tag2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05</a:t>
            </a:r>
            <a:r>
              <a:rPr lang="zh-CN" altLang="en-US" sz="5555"/>
              <a:t>节：</a:t>
            </a:r>
            <a:r>
              <a:rPr lang="en-US" altLang="zh-CN" sz="5555"/>
              <a:t>发</a:t>
            </a:r>
            <a:r>
              <a:rPr sz="5555"/>
              <a:t>布项目</a:t>
            </a:r>
            <a:endParaRPr lang="en-US" altLang="zh-CN"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项</a:t>
            </a:r>
            <a:r>
              <a:t>目实践</a:t>
            </a: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可以自己购买服务器，也可以在各种云平台租用云服务器。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操作系统可以选择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服务器，推荐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如何选择服务器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服务器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可以自己购买服务器，也可以在各种云平台租用云服务器。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操作系统可以选择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服务器，推荐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服务器配置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服务器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FTP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上传源码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上传源码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部署服务器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服务器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购买域名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域名解析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域名备案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域名管理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0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1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240</Words>
  <Application>WPS 演示</Application>
  <PresentationFormat>自定义</PresentationFormat>
  <Paragraphs>37</Paragraphs>
  <Slides>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第05节：发布项目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124</cp:revision>
  <dcterms:created xsi:type="dcterms:W3CDTF">2015-12-15T16:07:00Z</dcterms:created>
  <dcterms:modified xsi:type="dcterms:W3CDTF">2020-07-24T22:16:20Z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