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7" r:id="rId3"/>
    <p:sldId id="276" r:id="rId4"/>
    <p:sldId id="278" r:id="rId5"/>
    <p:sldId id="279" r:id="rId6"/>
    <p:sldId id="280" r:id="rId7"/>
    <p:sldId id="282" r:id="rId8"/>
    <p:sldId id="281" r:id="rId9"/>
    <p:sldId id="283" r:id="rId10"/>
    <p:sldId id="284" r:id="rId11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117">
          <p15:clr>
            <a:srgbClr val="A4A3A4"/>
          </p15:clr>
        </p15:guide>
        <p15:guide id="3" pos="2245">
          <p15:clr>
            <a:srgbClr val="A4A3A4"/>
          </p15:clr>
        </p15:guide>
        <p15:guide id="4" pos="4241">
          <p15:clr>
            <a:srgbClr val="A4A3A4"/>
          </p15:clr>
        </p15:guide>
        <p15:guide id="5" pos="5465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7A"/>
    <a:srgbClr val="E1365E"/>
    <a:srgbClr val="F6A708"/>
    <a:srgbClr val="2FCAD1"/>
    <a:srgbClr val="99336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8" autoAdjust="0"/>
    <p:restoredTop sz="96026" autoAdjust="0"/>
  </p:normalViewPr>
  <p:slideViewPr>
    <p:cSldViewPr>
      <p:cViewPr varScale="1">
        <p:scale>
          <a:sx n="85" d="100"/>
          <a:sy n="85" d="100"/>
        </p:scale>
        <p:origin x="1914" y="96"/>
      </p:cViewPr>
      <p:guideLst>
        <p:guide orient="horz" pos="799"/>
        <p:guide orient="horz" pos="1117"/>
        <p:guide pos="2245"/>
        <p:guide pos="4241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2460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DDFF-5538-4C8D-BAFD-AA936BEBF637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0626B-ADB6-45A2-8F31-7E8574FDF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06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FA17-5191-4EB2-B9E3-2894C068CD4E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5271"/>
            <a:ext cx="5438792" cy="4467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21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993FF-3748-4716-8573-4EA45EA6E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993FF-3748-4716-8573-4EA45EA6ED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6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CCDF-C5BC-41FC-A147-D1E46CD68326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3A6D-3950-4463-8BAE-B38642C50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2924" y="1628800"/>
            <a:ext cx="5645419" cy="2124741"/>
            <a:chOff x="3755624" y="1664523"/>
            <a:chExt cx="5735596" cy="1931582"/>
          </a:xfrm>
        </p:grpSpPr>
        <p:sp>
          <p:nvSpPr>
            <p:cNvPr id="6" name="직사각형 5"/>
            <p:cNvSpPr/>
            <p:nvPr/>
          </p:nvSpPr>
          <p:spPr>
            <a:xfrm>
              <a:off x="3759864" y="1664523"/>
              <a:ext cx="5653958" cy="2488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K-Digital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8784" y="2005039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프로젝트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55624" y="3596105"/>
              <a:ext cx="5662437" cy="0"/>
            </a:xfrm>
            <a:custGeom>
              <a:avLst/>
              <a:gdLst>
                <a:gd name="connsiteX0" fmla="*/ 0 w 4218317"/>
                <a:gd name="connsiteY0" fmla="*/ 0 h 0"/>
                <a:gd name="connsiteX1" fmla="*/ 4218317 w 421831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8317">
                  <a:moveTo>
                    <a:pt x="0" y="0"/>
                  </a:moveTo>
                  <a:lnTo>
                    <a:pt x="4218317" y="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84153" y="2706845"/>
              <a:ext cx="5662436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ko-KR" altLang="en-US" sz="4800" b="1" spc="-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42427A"/>
                  </a:solidFill>
                  <a:latin typeface="+mj-ea"/>
                  <a:ea typeface="+mj-ea"/>
                  <a:cs typeface="Arial" panose="020B0604020202020204" pitchFamily="34" charset="0"/>
                </a:rPr>
                <a:t>결과 보고서</a:t>
              </a:r>
              <a:endParaRPr lang="en-US" altLang="ko-KR" sz="4800" b="1" spc="-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42427A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252" y="4093412"/>
            <a:ext cx="9001000" cy="1261884"/>
          </a:xfrm>
          <a:prstGeom prst="rect">
            <a:avLst/>
          </a:prstGeom>
          <a:noFill/>
          <a:ln>
            <a:solidFill>
              <a:srgbClr val="080808">
                <a:alpha val="0"/>
              </a:srgbClr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latin typeface="+mj-ea"/>
                <a:ea typeface="+mj-ea"/>
              </a:rPr>
              <a:t>온</a:t>
            </a:r>
            <a:r>
              <a:rPr lang="en-US" altLang="ko-KR" sz="3600" b="1" spc="-150" dirty="0">
                <a:latin typeface="+mj-ea"/>
                <a:ea typeface="+mj-ea"/>
              </a:rPr>
              <a:t>·</a:t>
            </a:r>
            <a:r>
              <a:rPr lang="ko-KR" altLang="en-US" sz="3600" b="1" spc="-150" dirty="0">
                <a:latin typeface="+mj-ea"/>
                <a:ea typeface="+mj-ea"/>
              </a:rPr>
              <a:t>오프 연계 </a:t>
            </a:r>
            <a:r>
              <a:rPr lang="en-US" altLang="ko-KR" sz="3600" b="1" spc="-150" dirty="0">
                <a:latin typeface="+mj-ea"/>
                <a:ea typeface="+mj-ea"/>
              </a:rPr>
              <a:t>AI</a:t>
            </a:r>
            <a:r>
              <a:rPr lang="ko-KR" altLang="en-US" sz="3600" b="1" spc="-150" dirty="0">
                <a:latin typeface="+mj-ea"/>
                <a:ea typeface="+mj-ea"/>
              </a:rPr>
              <a:t>활용 지능형 서비스 개발</a:t>
            </a:r>
            <a:endParaRPr lang="en-US" altLang="ko-KR" sz="36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4000" b="1" spc="-150" dirty="0">
                <a:latin typeface="+mj-ea"/>
                <a:ea typeface="+mj-ea"/>
              </a:rPr>
              <a:t>세미 프로젝트</a:t>
            </a: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319725"/>
            <a:ext cx="181356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778BE-ECE4-4D63-A7A0-6DB7BBE7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2DF48-2E0F-4488-85A8-0A64375C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이번 세미프로젝트를 진행하면서 그동안 배워왔던 개념들을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천천히 정리할 수 있어서 좋았습니다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처음 사용해보는 기술들이 많이 있었고 에러도 정말 </a:t>
            </a:r>
            <a:r>
              <a:rPr lang="ko-KR" altLang="en-US" sz="2000" dirty="0" err="1"/>
              <a:t>많이나서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힘든점도</a:t>
            </a:r>
            <a:r>
              <a:rPr lang="ko-KR" altLang="en-US" sz="2000" dirty="0"/>
              <a:t> 있었지만 조금 더 나은 개발자가 되어가는 과정이라고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생각하겠습니다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컴퓨터공학을 배운 입장으로 </a:t>
            </a:r>
            <a:r>
              <a:rPr lang="en-US" altLang="ko-KR" sz="2000" dirty="0"/>
              <a:t>MVC</a:t>
            </a:r>
            <a:r>
              <a:rPr lang="ko-KR" altLang="en-US" sz="2000" dirty="0"/>
              <a:t>패턴에 대해 이론상으로는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공부를 알고있었는데 이번기회에 직접 프로그래밍 해볼 수 있어서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좋았습니다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비교적 짧은 기간이지만 많은 것을 배웠습니다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앞으로 까먹지 않게 열심히 정리 해야 하겠고</a:t>
            </a:r>
            <a:r>
              <a:rPr lang="en-US" altLang="ko-KR" sz="2000" dirty="0"/>
              <a:t>,</a:t>
            </a:r>
            <a:r>
              <a:rPr lang="ko-KR" altLang="en-US" sz="2000" dirty="0"/>
              <a:t> 앞으로도 계속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배운 개념들을 정리하는 습관을 가져야 하겠다고 생각이 들었습니다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9814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9778-0E4F-4162-AC50-C00E89E1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02314-33CE-4ADC-84D9-85EF78F3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프로젝트명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자취꿀팁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프로젝트 내용 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ko-KR" altLang="en-US" sz="2000" dirty="0"/>
              <a:t>전국의 자취생들의 각종 노하우와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규칙들을 공유할 수 있는 </a:t>
            </a:r>
            <a:r>
              <a:rPr lang="ko-KR" altLang="en-US" sz="2000" dirty="0" err="1"/>
              <a:t>자취꿀팁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게시판을</a:t>
            </a:r>
            <a:r>
              <a:rPr lang="en-US" altLang="ko-KR" sz="2000" dirty="0"/>
              <a:t> </a:t>
            </a:r>
            <a:r>
              <a:rPr lang="ko-KR" altLang="en-US" sz="2000" dirty="0"/>
              <a:t>만들어보자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추진일정 </a:t>
            </a:r>
            <a:r>
              <a:rPr lang="en-US" altLang="ko-KR" sz="2000" dirty="0"/>
              <a:t>: 2021/04/20 ~ 2021/04/23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구성인원 </a:t>
            </a:r>
            <a:r>
              <a:rPr lang="en-US" altLang="ko-KR" sz="2000" dirty="0"/>
              <a:t>: 1</a:t>
            </a:r>
            <a:r>
              <a:rPr lang="ko-KR" altLang="en-US" sz="2000" dirty="0"/>
              <a:t>명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이용대상 </a:t>
            </a:r>
            <a:r>
              <a:rPr lang="en-US" altLang="ko-KR" sz="2000" dirty="0"/>
              <a:t>: </a:t>
            </a:r>
            <a:r>
              <a:rPr lang="ko-KR" altLang="en-US" sz="2000" dirty="0"/>
              <a:t>이제 막 자취를 시작하거나 생각이 </a:t>
            </a:r>
            <a:r>
              <a:rPr lang="ko-KR" altLang="en-US" sz="2000" dirty="0" err="1"/>
              <a:t>있는사람들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34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F86FD-564E-44E0-8D87-ECD87AD6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78C98-AD35-4D8D-9C01-ABC78126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자취를 </a:t>
            </a:r>
            <a:r>
              <a:rPr lang="ko-KR" altLang="en-US" dirty="0" err="1"/>
              <a:t>하게되면</a:t>
            </a:r>
            <a:r>
              <a:rPr lang="ko-KR" altLang="en-US" dirty="0"/>
              <a:t> 돈을 </a:t>
            </a:r>
            <a:r>
              <a:rPr lang="ko-KR" altLang="en-US" dirty="0" err="1"/>
              <a:t>아껴써야한다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특히 나이가 어릴수록 초반에 자취생활 적응에 어려움을 느끼는 경우가 종종 발생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자취인들끼리 서로 지켜야할 규칙과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지식공유가 필요하다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80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959F-1172-455D-821D-738F56DB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5A2B0-E0CC-4963-89ED-4C50455A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자취관련 전용 게시판을 만들어서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각종 지식과 의견을 공유하는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소통공간을 만든다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게시판을 통해 사람들끼리 서로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소통하면서</a:t>
            </a:r>
            <a:r>
              <a:rPr lang="en-US" altLang="ko-KR" dirty="0"/>
              <a:t> </a:t>
            </a:r>
            <a:r>
              <a:rPr lang="ko-KR" altLang="en-US" dirty="0"/>
              <a:t>자취에 어려움이나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궁굼한점을</a:t>
            </a:r>
            <a:r>
              <a:rPr lang="ko-KR" altLang="en-US" dirty="0"/>
              <a:t> 느끼고 </a:t>
            </a:r>
            <a:r>
              <a:rPr lang="en-US" altLang="ko-KR" dirty="0"/>
              <a:t> </a:t>
            </a:r>
            <a:r>
              <a:rPr lang="ko-KR" altLang="en-US" dirty="0"/>
              <a:t>있는 사람들의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갈증을 해소시켜준다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33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DEA8B-1389-4971-8B1A-31A34BF7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2D6E0-EF8A-466D-9E47-F804CD85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회원가입</a:t>
            </a:r>
            <a:r>
              <a:rPr lang="en-US" altLang="ko-KR" dirty="0"/>
              <a:t>,</a:t>
            </a:r>
            <a:r>
              <a:rPr lang="ko-KR" altLang="en-US" dirty="0"/>
              <a:t> 로그인 </a:t>
            </a:r>
            <a:r>
              <a:rPr lang="en-US" altLang="ko-KR" dirty="0"/>
              <a:t>,</a:t>
            </a:r>
            <a:r>
              <a:rPr lang="ko-KR" altLang="en-US" dirty="0"/>
              <a:t>로그아웃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게시글을 작성</a:t>
            </a:r>
            <a:r>
              <a:rPr lang="en-US" altLang="ko-KR" dirty="0"/>
              <a:t>,</a:t>
            </a:r>
            <a:r>
              <a:rPr lang="ko-KR" altLang="en-US" dirty="0"/>
              <a:t> 조회</a:t>
            </a:r>
            <a:r>
              <a:rPr lang="en-US" altLang="ko-KR" dirty="0"/>
              <a:t>, </a:t>
            </a:r>
            <a:r>
              <a:rPr lang="ko-KR" altLang="en-US" dirty="0"/>
              <a:t>삭제할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997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816943-276E-4759-9A52-A94E951A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909379"/>
            <a:ext cx="2726457" cy="37496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8E2061E-6B5B-4C8E-BD00-A3A134A5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기능별 동작흐름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18295-2217-45C7-8201-AA88008B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로그인화면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sz="2400" dirty="0"/>
              <a:t>Id</a:t>
            </a:r>
            <a:r>
              <a:rPr lang="ko-KR" altLang="en-US" sz="2400" dirty="0"/>
              <a:t>와 </a:t>
            </a:r>
            <a:r>
              <a:rPr lang="en-US" altLang="ko-KR" sz="2400" dirty="0"/>
              <a:t>pw</a:t>
            </a:r>
            <a:r>
              <a:rPr lang="ko-KR" altLang="en-US" sz="2400" dirty="0"/>
              <a:t>를 입력하여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로그인할 수 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‘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’</a:t>
            </a:r>
            <a:r>
              <a:rPr lang="ko-KR" altLang="en-US" sz="2400" dirty="0"/>
              <a:t> 글씨를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클릭하면 회원가입 창으로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넘어간다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DB140A-6B71-419A-80D5-F5744CC8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95" y="1844824"/>
            <a:ext cx="2548579" cy="35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2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4FB44E-4064-4EF2-9276-8997A6B6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027815"/>
            <a:ext cx="2695203" cy="33478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711A1E-2E8B-4451-9093-227EA5CC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기능별 동작흐름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36921-0528-4C82-BAAD-23EA94F4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sz="2000" dirty="0"/>
              <a:t>Id</a:t>
            </a:r>
            <a:r>
              <a:rPr lang="ko-KR" altLang="en-US" sz="2000" dirty="0"/>
              <a:t>와 </a:t>
            </a:r>
            <a:r>
              <a:rPr lang="en-US" altLang="ko-KR" sz="2000" dirty="0"/>
              <a:t>pw, name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입력받아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회원가입버튼을 클릭하면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회원가입이 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단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id</a:t>
            </a:r>
            <a:r>
              <a:rPr lang="ko-KR" altLang="en-US" sz="2000" dirty="0"/>
              <a:t>나 </a:t>
            </a:r>
            <a:r>
              <a:rPr lang="en-US" altLang="ko-KR" sz="2000" dirty="0"/>
              <a:t>name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중복될경우는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회원가입할</a:t>
            </a:r>
            <a:r>
              <a:rPr lang="ko-KR" altLang="en-US" sz="2000" dirty="0"/>
              <a:t> 수 없다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회원가입이 완료되면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로그인 창으로 돌아간다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4EA414-21B2-4D08-930B-BB8CFB95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75" y="1062929"/>
            <a:ext cx="2365920" cy="3070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D2C418-B4F3-46B0-A4E7-DEEFCC400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430" y="4076985"/>
            <a:ext cx="2075890" cy="259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25088-AAB1-46E3-933B-FF17F9FB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기능별 동작흐름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6D239-BF86-458A-BBDD-75A98CFD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게시판 화면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z="2000" dirty="0"/>
              <a:t>제목을 클릭하면 내용물을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확인할 수 있다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페이지번호를 클릭하여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작성된 게시글을 확인할 수 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게시글을 확인하면 조회수가 </a:t>
            </a:r>
            <a:r>
              <a:rPr lang="en-US" altLang="ko-KR" sz="2000" dirty="0"/>
              <a:t>1</a:t>
            </a:r>
            <a:r>
              <a:rPr lang="ko-KR" altLang="en-US" sz="2000" dirty="0"/>
              <a:t>증가한다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돌아가기 버튼을 클릭하면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다시 게시판이 보인다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게시글 삭제버튼을 클릭하면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게시글이 삭제된다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글쓰기 버튼을 클릭하면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새로운 게시글을 작성할 수 있다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로그아웃 버튼을 클릭하면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로그인 화면으로 돌아간다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1215E-81E5-4DB5-BF1F-4C77A080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106" y="1211600"/>
            <a:ext cx="3251076" cy="246063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EB4F3EA-FA29-4674-82D1-26279DA595D5}"/>
              </a:ext>
            </a:extLst>
          </p:cNvPr>
          <p:cNvGrpSpPr/>
          <p:nvPr/>
        </p:nvGrpSpPr>
        <p:grpSpPr>
          <a:xfrm>
            <a:off x="5687938" y="3672236"/>
            <a:ext cx="2843411" cy="2151265"/>
            <a:chOff x="4860032" y="4530131"/>
            <a:chExt cx="2843411" cy="215126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E4DBA54-742C-4A04-9F02-F78788F0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032" y="4530131"/>
              <a:ext cx="2843411" cy="199197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73EFBDC-DEBD-460C-BF24-EED2F852C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3220" y="6522103"/>
              <a:ext cx="437034" cy="159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02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91546-D5A5-4B89-A678-8556CEAA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기능별 동작흐름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0E71B-239F-48A4-838D-32F2106A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글쓰기 화면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제목과 내용을 입력한 후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작성 버튼을 클릭하면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새로운 게시글이 생성된다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59B4D-1818-4C3B-BE3E-AAB04ECC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054" y="1736825"/>
            <a:ext cx="2486167" cy="2288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3385F0-1E8F-4C42-8E2C-6E829126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39" y="1742526"/>
            <a:ext cx="2486166" cy="2254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3004B2-57BD-4C24-81DA-8D5CD3E2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054" y="4199990"/>
            <a:ext cx="5111551" cy="14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7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329</Words>
  <Application>Microsoft Office PowerPoint</Application>
  <PresentationFormat>화면 슬라이드 쇼(4:3)</PresentationFormat>
  <Paragraphs>96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프로젝트 소개</vt:lpstr>
      <vt:lpstr>문제정의</vt:lpstr>
      <vt:lpstr>솔루션</vt:lpstr>
      <vt:lpstr>주요기능</vt:lpstr>
      <vt:lpstr>기능별 동작흐름</vt:lpstr>
      <vt:lpstr>기능별 동작흐름</vt:lpstr>
      <vt:lpstr>기능별 동작흐름</vt:lpstr>
      <vt:lpstr>기능별 동작흐름</vt:lpstr>
      <vt:lpstr>느낀점</vt:lpstr>
    </vt:vector>
  </TitlesOfParts>
  <Company>SEC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multicampus</dc:creator>
  <cp:lastModifiedBy>정동현</cp:lastModifiedBy>
  <cp:revision>295</cp:revision>
  <cp:lastPrinted>2017-10-30T03:51:52Z</cp:lastPrinted>
  <dcterms:created xsi:type="dcterms:W3CDTF">2013-10-04T08:08:19Z</dcterms:created>
  <dcterms:modified xsi:type="dcterms:W3CDTF">2021-04-23T09:04:00Z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5기\24. (공통) 종합프로젝트\[4차 4기] 클라우드 과정_종합 프로젝트 안내서.pptx</vt:lpwstr>
  </property>
</Properties>
</file>