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24382413" cy="15746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6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 snapToObjects="1" showGuides="1">
      <p:cViewPr varScale="1">
        <p:scale>
          <a:sx n="35" d="100"/>
          <a:sy n="35" d="100"/>
        </p:scale>
        <p:origin x="43" y="37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681" y="2577018"/>
            <a:ext cx="20725051" cy="5482085"/>
          </a:xfrm>
        </p:spPr>
        <p:txBody>
          <a:bodyPr anchor="b"/>
          <a:lstStyle>
            <a:lvl1pPr algn="ctr">
              <a:defRPr sz="137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8270513"/>
            <a:ext cx="18286810" cy="3801737"/>
          </a:xfrm>
        </p:spPr>
        <p:txBody>
          <a:bodyPr/>
          <a:lstStyle>
            <a:lvl1pPr marL="0" indent="0" algn="ctr">
              <a:buNone/>
              <a:defRPr sz="5511"/>
            </a:lvl1pPr>
            <a:lvl2pPr marL="1049777" indent="0" algn="ctr">
              <a:buNone/>
              <a:defRPr sz="4592"/>
            </a:lvl2pPr>
            <a:lvl3pPr marL="2099554" indent="0" algn="ctr">
              <a:buNone/>
              <a:defRPr sz="4133"/>
            </a:lvl3pPr>
            <a:lvl4pPr marL="3149331" indent="0" algn="ctr">
              <a:buNone/>
              <a:defRPr sz="3674"/>
            </a:lvl4pPr>
            <a:lvl5pPr marL="4199108" indent="0" algn="ctr">
              <a:buNone/>
              <a:defRPr sz="3674"/>
            </a:lvl5pPr>
            <a:lvl6pPr marL="5248885" indent="0" algn="ctr">
              <a:buNone/>
              <a:defRPr sz="3674"/>
            </a:lvl6pPr>
            <a:lvl7pPr marL="6298662" indent="0" algn="ctr">
              <a:buNone/>
              <a:defRPr sz="3674"/>
            </a:lvl7pPr>
            <a:lvl8pPr marL="7348438" indent="0" algn="ctr">
              <a:buNone/>
              <a:defRPr sz="3674"/>
            </a:lvl8pPr>
            <a:lvl9pPr marL="8398215" indent="0" algn="ctr">
              <a:buNone/>
              <a:defRPr sz="367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080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868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6" y="838351"/>
            <a:ext cx="5257458" cy="133443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2" y="838351"/>
            <a:ext cx="15467593" cy="133443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045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367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925673"/>
            <a:ext cx="21029831" cy="6550069"/>
          </a:xfrm>
        </p:spPr>
        <p:txBody>
          <a:bodyPr anchor="b"/>
          <a:lstStyle>
            <a:lvl1pPr>
              <a:defRPr sz="137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10537708"/>
            <a:ext cx="21029831" cy="3444527"/>
          </a:xfrm>
        </p:spPr>
        <p:txBody>
          <a:bodyPr/>
          <a:lstStyle>
            <a:lvl1pPr marL="0" indent="0">
              <a:buNone/>
              <a:defRPr sz="5511">
                <a:solidFill>
                  <a:schemeClr val="tx1"/>
                </a:solidFill>
              </a:defRPr>
            </a:lvl1pPr>
            <a:lvl2pPr marL="1049777" indent="0">
              <a:buNone/>
              <a:defRPr sz="4592">
                <a:solidFill>
                  <a:schemeClr val="tx1">
                    <a:tint val="75000"/>
                  </a:schemeClr>
                </a:solidFill>
              </a:defRPr>
            </a:lvl2pPr>
            <a:lvl3pPr marL="2099554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3pPr>
            <a:lvl4pPr marL="3149331" indent="0">
              <a:buNone/>
              <a:defRPr sz="3674">
                <a:solidFill>
                  <a:schemeClr val="tx1">
                    <a:tint val="75000"/>
                  </a:schemeClr>
                </a:solidFill>
              </a:defRPr>
            </a:lvl4pPr>
            <a:lvl5pPr marL="4199108" indent="0">
              <a:buNone/>
              <a:defRPr sz="3674">
                <a:solidFill>
                  <a:schemeClr val="tx1">
                    <a:tint val="75000"/>
                  </a:schemeClr>
                </a:solidFill>
              </a:defRPr>
            </a:lvl5pPr>
            <a:lvl6pPr marL="5248885" indent="0">
              <a:buNone/>
              <a:defRPr sz="3674">
                <a:solidFill>
                  <a:schemeClr val="tx1">
                    <a:tint val="75000"/>
                  </a:schemeClr>
                </a:solidFill>
              </a:defRPr>
            </a:lvl6pPr>
            <a:lvl7pPr marL="6298662" indent="0">
              <a:buNone/>
              <a:defRPr sz="3674">
                <a:solidFill>
                  <a:schemeClr val="tx1">
                    <a:tint val="75000"/>
                  </a:schemeClr>
                </a:solidFill>
              </a:defRPr>
            </a:lvl7pPr>
            <a:lvl8pPr marL="7348438" indent="0">
              <a:buNone/>
              <a:defRPr sz="3674">
                <a:solidFill>
                  <a:schemeClr val="tx1">
                    <a:tint val="75000"/>
                  </a:schemeClr>
                </a:solidFill>
              </a:defRPr>
            </a:lvl8pPr>
            <a:lvl9pPr marL="8398215" indent="0">
              <a:buNone/>
              <a:defRPr sz="36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313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4191754"/>
            <a:ext cx="10362526" cy="99909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4191754"/>
            <a:ext cx="10362526" cy="99909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170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838354"/>
            <a:ext cx="21029831" cy="30435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860060"/>
            <a:ext cx="10314902" cy="1891755"/>
          </a:xfrm>
        </p:spPr>
        <p:txBody>
          <a:bodyPr anchor="b"/>
          <a:lstStyle>
            <a:lvl1pPr marL="0" indent="0">
              <a:buNone/>
              <a:defRPr sz="5511" b="1"/>
            </a:lvl1pPr>
            <a:lvl2pPr marL="1049777" indent="0">
              <a:buNone/>
              <a:defRPr sz="4592" b="1"/>
            </a:lvl2pPr>
            <a:lvl3pPr marL="2099554" indent="0">
              <a:buNone/>
              <a:defRPr sz="4133" b="1"/>
            </a:lvl3pPr>
            <a:lvl4pPr marL="3149331" indent="0">
              <a:buNone/>
              <a:defRPr sz="3674" b="1"/>
            </a:lvl4pPr>
            <a:lvl5pPr marL="4199108" indent="0">
              <a:buNone/>
              <a:defRPr sz="3674" b="1"/>
            </a:lvl5pPr>
            <a:lvl6pPr marL="5248885" indent="0">
              <a:buNone/>
              <a:defRPr sz="3674" b="1"/>
            </a:lvl6pPr>
            <a:lvl7pPr marL="6298662" indent="0">
              <a:buNone/>
              <a:defRPr sz="3674" b="1"/>
            </a:lvl7pPr>
            <a:lvl8pPr marL="7348438" indent="0">
              <a:buNone/>
              <a:defRPr sz="3674" b="1"/>
            </a:lvl8pPr>
            <a:lvl9pPr marL="8398215" indent="0">
              <a:buNone/>
              <a:defRPr sz="367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751815"/>
            <a:ext cx="10314902" cy="84600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8" y="3860060"/>
            <a:ext cx="10365701" cy="1891755"/>
          </a:xfrm>
        </p:spPr>
        <p:txBody>
          <a:bodyPr anchor="b"/>
          <a:lstStyle>
            <a:lvl1pPr marL="0" indent="0">
              <a:buNone/>
              <a:defRPr sz="5511" b="1"/>
            </a:lvl1pPr>
            <a:lvl2pPr marL="1049777" indent="0">
              <a:buNone/>
              <a:defRPr sz="4592" b="1"/>
            </a:lvl2pPr>
            <a:lvl3pPr marL="2099554" indent="0">
              <a:buNone/>
              <a:defRPr sz="4133" b="1"/>
            </a:lvl3pPr>
            <a:lvl4pPr marL="3149331" indent="0">
              <a:buNone/>
              <a:defRPr sz="3674" b="1"/>
            </a:lvl4pPr>
            <a:lvl5pPr marL="4199108" indent="0">
              <a:buNone/>
              <a:defRPr sz="3674" b="1"/>
            </a:lvl5pPr>
            <a:lvl6pPr marL="5248885" indent="0">
              <a:buNone/>
              <a:defRPr sz="3674" b="1"/>
            </a:lvl6pPr>
            <a:lvl7pPr marL="6298662" indent="0">
              <a:buNone/>
              <a:defRPr sz="3674" b="1"/>
            </a:lvl7pPr>
            <a:lvl8pPr marL="7348438" indent="0">
              <a:buNone/>
              <a:defRPr sz="3674" b="1"/>
            </a:lvl8pPr>
            <a:lvl9pPr marL="8398215" indent="0">
              <a:buNone/>
              <a:defRPr sz="367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8" y="5751815"/>
            <a:ext cx="10365701" cy="84600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992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43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888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1049761"/>
            <a:ext cx="7863963" cy="3674163"/>
          </a:xfrm>
        </p:spPr>
        <p:txBody>
          <a:bodyPr anchor="b"/>
          <a:lstStyle>
            <a:lvl1pPr>
              <a:defRPr sz="73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2267195"/>
            <a:ext cx="12343597" cy="11190159"/>
          </a:xfrm>
        </p:spPr>
        <p:txBody>
          <a:bodyPr/>
          <a:lstStyle>
            <a:lvl1pPr>
              <a:defRPr sz="7348"/>
            </a:lvl1pPr>
            <a:lvl2pPr>
              <a:defRPr sz="6429"/>
            </a:lvl2pPr>
            <a:lvl3pPr>
              <a:defRPr sz="5511"/>
            </a:lvl3pPr>
            <a:lvl4pPr>
              <a:defRPr sz="4592"/>
            </a:lvl4pPr>
            <a:lvl5pPr>
              <a:defRPr sz="4592"/>
            </a:lvl5pPr>
            <a:lvl6pPr>
              <a:defRPr sz="4592"/>
            </a:lvl6pPr>
            <a:lvl7pPr>
              <a:defRPr sz="4592"/>
            </a:lvl7pPr>
            <a:lvl8pPr>
              <a:defRPr sz="4592"/>
            </a:lvl8pPr>
            <a:lvl9pPr>
              <a:defRPr sz="459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723924"/>
            <a:ext cx="7863963" cy="8751653"/>
          </a:xfrm>
        </p:spPr>
        <p:txBody>
          <a:bodyPr/>
          <a:lstStyle>
            <a:lvl1pPr marL="0" indent="0">
              <a:buNone/>
              <a:defRPr sz="3674"/>
            </a:lvl1pPr>
            <a:lvl2pPr marL="1049777" indent="0">
              <a:buNone/>
              <a:defRPr sz="3215"/>
            </a:lvl2pPr>
            <a:lvl3pPr marL="2099554" indent="0">
              <a:buNone/>
              <a:defRPr sz="2755"/>
            </a:lvl3pPr>
            <a:lvl4pPr marL="3149331" indent="0">
              <a:buNone/>
              <a:defRPr sz="2296"/>
            </a:lvl4pPr>
            <a:lvl5pPr marL="4199108" indent="0">
              <a:buNone/>
              <a:defRPr sz="2296"/>
            </a:lvl5pPr>
            <a:lvl6pPr marL="5248885" indent="0">
              <a:buNone/>
              <a:defRPr sz="2296"/>
            </a:lvl6pPr>
            <a:lvl7pPr marL="6298662" indent="0">
              <a:buNone/>
              <a:defRPr sz="2296"/>
            </a:lvl7pPr>
            <a:lvl8pPr marL="7348438" indent="0">
              <a:buNone/>
              <a:defRPr sz="2296"/>
            </a:lvl8pPr>
            <a:lvl9pPr marL="8398215" indent="0">
              <a:buNone/>
              <a:defRPr sz="22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2277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1049761"/>
            <a:ext cx="7863963" cy="3674163"/>
          </a:xfrm>
        </p:spPr>
        <p:txBody>
          <a:bodyPr anchor="b"/>
          <a:lstStyle>
            <a:lvl1pPr>
              <a:defRPr sz="734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2267195"/>
            <a:ext cx="12343597" cy="11190159"/>
          </a:xfrm>
        </p:spPr>
        <p:txBody>
          <a:bodyPr anchor="t"/>
          <a:lstStyle>
            <a:lvl1pPr marL="0" indent="0">
              <a:buNone/>
              <a:defRPr sz="7348"/>
            </a:lvl1pPr>
            <a:lvl2pPr marL="1049777" indent="0">
              <a:buNone/>
              <a:defRPr sz="6429"/>
            </a:lvl2pPr>
            <a:lvl3pPr marL="2099554" indent="0">
              <a:buNone/>
              <a:defRPr sz="5511"/>
            </a:lvl3pPr>
            <a:lvl4pPr marL="3149331" indent="0">
              <a:buNone/>
              <a:defRPr sz="4592"/>
            </a:lvl4pPr>
            <a:lvl5pPr marL="4199108" indent="0">
              <a:buNone/>
              <a:defRPr sz="4592"/>
            </a:lvl5pPr>
            <a:lvl6pPr marL="5248885" indent="0">
              <a:buNone/>
              <a:defRPr sz="4592"/>
            </a:lvl6pPr>
            <a:lvl7pPr marL="6298662" indent="0">
              <a:buNone/>
              <a:defRPr sz="4592"/>
            </a:lvl7pPr>
            <a:lvl8pPr marL="7348438" indent="0">
              <a:buNone/>
              <a:defRPr sz="4592"/>
            </a:lvl8pPr>
            <a:lvl9pPr marL="8398215" indent="0">
              <a:buNone/>
              <a:defRPr sz="459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723924"/>
            <a:ext cx="7863963" cy="8751653"/>
          </a:xfrm>
        </p:spPr>
        <p:txBody>
          <a:bodyPr/>
          <a:lstStyle>
            <a:lvl1pPr marL="0" indent="0">
              <a:buNone/>
              <a:defRPr sz="3674"/>
            </a:lvl1pPr>
            <a:lvl2pPr marL="1049777" indent="0">
              <a:buNone/>
              <a:defRPr sz="3215"/>
            </a:lvl2pPr>
            <a:lvl3pPr marL="2099554" indent="0">
              <a:buNone/>
              <a:defRPr sz="2755"/>
            </a:lvl3pPr>
            <a:lvl4pPr marL="3149331" indent="0">
              <a:buNone/>
              <a:defRPr sz="2296"/>
            </a:lvl4pPr>
            <a:lvl5pPr marL="4199108" indent="0">
              <a:buNone/>
              <a:defRPr sz="2296"/>
            </a:lvl5pPr>
            <a:lvl6pPr marL="5248885" indent="0">
              <a:buNone/>
              <a:defRPr sz="2296"/>
            </a:lvl6pPr>
            <a:lvl7pPr marL="6298662" indent="0">
              <a:buNone/>
              <a:defRPr sz="2296"/>
            </a:lvl7pPr>
            <a:lvl8pPr marL="7348438" indent="0">
              <a:buNone/>
              <a:defRPr sz="2296"/>
            </a:lvl8pPr>
            <a:lvl9pPr marL="8398215" indent="0">
              <a:buNone/>
              <a:defRPr sz="22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557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838354"/>
            <a:ext cx="21029831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4191754"/>
            <a:ext cx="21029831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4594595"/>
            <a:ext cx="5486043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3FCF8-A51B-BB49-B2C2-FBE8D9CA1FB6}" type="datetimeFigureOut">
              <a:rPr kumimoji="1" lang="x-none" altLang="en-US" smtClean="0"/>
              <a:t>2021-04-21</a:t>
            </a:fld>
            <a:endParaRPr kumimoji="1"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4594595"/>
            <a:ext cx="8229064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4594595"/>
            <a:ext cx="5486043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8787-615A-EE49-9BCA-D82E277566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435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99554" rtl="0" eaLnBrk="1" latinLnBrk="0" hangingPunct="1">
        <a:lnSpc>
          <a:spcPct val="90000"/>
        </a:lnSpc>
        <a:spcBef>
          <a:spcPct val="0"/>
        </a:spcBef>
        <a:buNone/>
        <a:defRPr sz="101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888" indent="-524888" algn="l" defTabSz="2099554" rtl="0" eaLnBrk="1" latinLnBrk="0" hangingPunct="1">
        <a:lnSpc>
          <a:spcPct val="90000"/>
        </a:lnSpc>
        <a:spcBef>
          <a:spcPts val="2296"/>
        </a:spcBef>
        <a:buFont typeface="Arial" panose="020B0604020202020204" pitchFamily="34" charset="0"/>
        <a:buChar char="•"/>
        <a:defRPr sz="6429" kern="1200">
          <a:solidFill>
            <a:schemeClr val="tx1"/>
          </a:solidFill>
          <a:latin typeface="+mn-lt"/>
          <a:ea typeface="+mn-ea"/>
          <a:cs typeface="+mn-cs"/>
        </a:defRPr>
      </a:lvl1pPr>
      <a:lvl2pPr marL="1574665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5511" kern="1200">
          <a:solidFill>
            <a:schemeClr val="tx1"/>
          </a:solidFill>
          <a:latin typeface="+mn-lt"/>
          <a:ea typeface="+mn-ea"/>
          <a:cs typeface="+mn-cs"/>
        </a:defRPr>
      </a:lvl2pPr>
      <a:lvl3pPr marL="2624442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4592" kern="1200">
          <a:solidFill>
            <a:schemeClr val="tx1"/>
          </a:solidFill>
          <a:latin typeface="+mn-lt"/>
          <a:ea typeface="+mn-ea"/>
          <a:cs typeface="+mn-cs"/>
        </a:defRPr>
      </a:lvl3pPr>
      <a:lvl4pPr marL="3674219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4pPr>
      <a:lvl5pPr marL="4723996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5pPr>
      <a:lvl6pPr marL="5773773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6pPr>
      <a:lvl7pPr marL="6823550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7pPr>
      <a:lvl8pPr marL="7873327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8pPr>
      <a:lvl9pPr marL="8923104" indent="-524888" algn="l" defTabSz="2099554" rtl="0" eaLnBrk="1" latinLnBrk="0" hangingPunct="1">
        <a:lnSpc>
          <a:spcPct val="90000"/>
        </a:lnSpc>
        <a:spcBef>
          <a:spcPts val="1148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1pPr>
      <a:lvl2pPr marL="1049777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2pPr>
      <a:lvl3pPr marL="2099554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3pPr>
      <a:lvl4pPr marL="3149331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4pPr>
      <a:lvl5pPr marL="4199108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5pPr>
      <a:lvl6pPr marL="5248885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6pPr>
      <a:lvl7pPr marL="6298662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7pPr>
      <a:lvl8pPr marL="7348438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8pPr>
      <a:lvl9pPr marL="8398215" algn="l" defTabSz="2099554" rtl="0" eaLnBrk="1" latinLnBrk="0" hangingPunct="1">
        <a:defRPr sz="4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A3D03BC-2C23-9B4C-A5D2-200E33D655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6EB95A-4699-7743-BE41-185A3CFCB5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8A9B43-BA9A-F242-9331-2F57E686C2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FD269C6-8BDD-6C4E-95AD-E0BE0CDCE1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262D6BE-D222-774E-812A-C1EB6009A1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7575CF3-28EC-9749-8FF9-BFBC43065B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8D5E068-43DF-7144-83C1-2F6D8B971C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FA3E093-AE22-C547-A71F-6389A56AF8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3F1E19-B10A-D34C-A2DA-DBDB7C6AE5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7ADCD9A-B1B4-9C4D-8333-526268BFD4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A43F803-2B4F-2F46-ADFC-97458E4932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" y="0"/>
            <a:ext cx="24381543" cy="15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qxy</dc:creator>
  <cp:lastModifiedBy>student</cp:lastModifiedBy>
  <cp:revision>7</cp:revision>
  <dcterms:created xsi:type="dcterms:W3CDTF">2021-03-16T12:09:55Z</dcterms:created>
  <dcterms:modified xsi:type="dcterms:W3CDTF">2021-04-21T06:39:25Z</dcterms:modified>
</cp:coreProperties>
</file>