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DA3A-1374-2248-A103-A887DF775420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F165-ED22-3341-8E8B-7789231EC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7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DA3A-1374-2248-A103-A887DF775420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F165-ED22-3341-8E8B-7789231EC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9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DA3A-1374-2248-A103-A887DF775420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F165-ED22-3341-8E8B-7789231EC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7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DA3A-1374-2248-A103-A887DF775420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F165-ED22-3341-8E8B-7789231EC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7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DA3A-1374-2248-A103-A887DF775420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F165-ED22-3341-8E8B-7789231EC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1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DA3A-1374-2248-A103-A887DF775420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F165-ED22-3341-8E8B-7789231EC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2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DA3A-1374-2248-A103-A887DF775420}" type="datetimeFigureOut">
              <a:rPr lang="en-US" smtClean="0"/>
              <a:t>6/4/18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F165-ED22-3341-8E8B-7789231EC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0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DA3A-1374-2248-A103-A887DF775420}" type="datetimeFigureOut">
              <a:rPr lang="en-US" smtClean="0"/>
              <a:t>6/4/18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F165-ED22-3341-8E8B-7789231EC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DA3A-1374-2248-A103-A887DF775420}" type="datetimeFigureOut">
              <a:rPr lang="en-US" smtClean="0"/>
              <a:t>6/4/18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F165-ED22-3341-8E8B-7789231EC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6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DA3A-1374-2248-A103-A887DF775420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F165-ED22-3341-8E8B-7789231EC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DA3A-1374-2248-A103-A887DF775420}" type="datetimeFigureOut">
              <a:rPr lang="en-US" smtClean="0"/>
              <a:t>6/4/18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F165-ED22-3341-8E8B-7789231EC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1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3DA3A-1374-2248-A103-A887DF775420}" type="datetimeFigureOut">
              <a:rPr lang="en-US" smtClean="0"/>
              <a:t>6/4/18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2F165-ED22-3341-8E8B-7789231EC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9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620" y="2387113"/>
            <a:ext cx="5225714" cy="1108137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/>
              <a:t>Collaborative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model</a:t>
            </a:r>
            <a:r>
              <a:rPr lang="zh-CN" altLang="en-US" sz="3600" dirty="0" smtClean="0"/>
              <a:t/>
            </a:r>
            <a:br>
              <a:rPr lang="zh-CN" altLang="en-US" sz="3600" dirty="0" smtClean="0"/>
            </a:br>
            <a:r>
              <a:rPr lang="en-US" altLang="zh-CN" sz="3600" dirty="0" err="1" smtClean="0"/>
              <a:t>default_recommender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module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111" y="3714657"/>
            <a:ext cx="4022558" cy="86167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 smtClean="0"/>
              <a:t>Content-based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model</a:t>
            </a:r>
            <a:endParaRPr lang="zh-CN" altLang="en-US" sz="3000" dirty="0" smtClean="0"/>
          </a:p>
          <a:p>
            <a:r>
              <a:rPr lang="en-US" altLang="zh-CN" sz="3000" dirty="0" smtClean="0"/>
              <a:t>Rerank_1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module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847636" y="1459468"/>
            <a:ext cx="335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Hybrid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model(linear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regresison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b="1" dirty="0" smtClean="0"/>
              <a:t>Hybrid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module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8515" y="541682"/>
            <a:ext cx="335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Weighted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KNNWithmeans</a:t>
            </a:r>
            <a:endParaRPr lang="zh-CN" altLang="en-US" dirty="0" smtClean="0"/>
          </a:p>
          <a:p>
            <a:r>
              <a:rPr lang="en-US" b="1" dirty="0" err="1"/>
              <a:t>Sigweight</a:t>
            </a:r>
            <a:r>
              <a:rPr lang="en-US" b="1" dirty="0"/>
              <a:t> module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1134" y="947389"/>
            <a:ext cx="335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57373" y="2259239"/>
            <a:ext cx="335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recommendations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59124" y="3731150"/>
            <a:ext cx="447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non-</a:t>
            </a:r>
            <a:r>
              <a:rPr lang="en-US" altLang="zh-CN" dirty="0" err="1" smtClean="0"/>
              <a:t>reranked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recommendations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23111" y="5628020"/>
            <a:ext cx="4686771" cy="861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000" dirty="0" smtClean="0"/>
              <a:t>User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A’s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rated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films’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content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7202549" y="6011212"/>
            <a:ext cx="408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A’s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reranked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recommendations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01888" y="4903075"/>
            <a:ext cx="19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Updated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ratings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2286000" y="1188013"/>
            <a:ext cx="264695" cy="271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237283" y="2123511"/>
            <a:ext cx="264695" cy="271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 Arrow 13"/>
          <p:cNvSpPr/>
          <p:nvPr/>
        </p:nvSpPr>
        <p:spPr>
          <a:xfrm>
            <a:off x="4573413" y="637674"/>
            <a:ext cx="2669004" cy="230350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092652" y="1339033"/>
            <a:ext cx="341485" cy="920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8206124" y="2572947"/>
            <a:ext cx="228013" cy="998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8234428" y="4197409"/>
            <a:ext cx="228013" cy="75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2255623" y="4721384"/>
            <a:ext cx="246355" cy="906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 Arrow 20"/>
          <p:cNvSpPr/>
          <p:nvPr/>
        </p:nvSpPr>
        <p:spPr>
          <a:xfrm>
            <a:off x="4365397" y="3495250"/>
            <a:ext cx="2119619" cy="20952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8267219" y="5253360"/>
            <a:ext cx="228013" cy="75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471482" y="2286824"/>
            <a:ext cx="195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id</a:t>
            </a:r>
            <a:endParaRPr lang="en-US" dirty="0"/>
          </a:p>
        </p:txBody>
      </p:sp>
      <p:sp>
        <p:nvSpPr>
          <p:cNvPr id="24" name="Left Arrow 23"/>
          <p:cNvSpPr/>
          <p:nvPr/>
        </p:nvSpPr>
        <p:spPr>
          <a:xfrm>
            <a:off x="9595181" y="2327576"/>
            <a:ext cx="876301" cy="2453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Theme</vt:lpstr>
      <vt:lpstr>Collaborative model default_recommender module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model</dc:title>
  <dc:creator>Microsoft Office User</dc:creator>
  <cp:lastModifiedBy>Microsoft Office User</cp:lastModifiedBy>
  <cp:revision>4</cp:revision>
  <dcterms:created xsi:type="dcterms:W3CDTF">2018-06-05T04:11:31Z</dcterms:created>
  <dcterms:modified xsi:type="dcterms:W3CDTF">2018-06-05T04:24:40Z</dcterms:modified>
</cp:coreProperties>
</file>