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4640-0255-4543-8C77-E4178C26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78F78-C547-4108-BF0D-34B18AE9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98D9-7E26-4EE2-9012-08F2926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36F8-E539-43C9-BB2A-EE6F060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7F6F-CBBA-4397-BC23-FEC26053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1D56-680C-4A23-9D62-14748829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958F-FF68-4D63-AFFA-E8881284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1B0D-4B9F-4B74-B14E-1EAE74F4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0E10-7C38-4A3F-A082-D5DFF9A7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8B72-891F-41BC-9F45-B92AFC2A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24E6D-74E6-4D09-8F97-0B6360819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956BB-E691-46F1-B8B4-5FC3AE72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5EB1-6E77-483F-B5AA-89B3D86B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C036-06C0-4BF1-A4F9-8359BE17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4718-0289-4C0F-AF2D-89EBCAA9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34D9-CD47-46FB-BB58-45FDFB1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1EF7-4FEE-4B68-B11F-1D9C88B2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C646-6EAA-4D55-AD21-330344A8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F5C8-1A9B-4030-A709-7D90262C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12E7-9BDC-4E6D-8566-3F02B12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D1B6-46A5-4327-A4D0-5DC71EF1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59FF-03A2-4F32-8893-F0615D7A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86AC-667A-4A47-825E-C5BE384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D4AA-5D74-4C7E-A203-0EADFEBB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8385-C859-4F8A-8DFD-FB6EC2E8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CB30-1EC9-4BB8-A92F-79C929F6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0CE-DED4-43E6-9497-03AA3DDD5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37AF3-0905-4F1A-84BF-64A1F966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E2C0A-76AF-40F7-9CAB-50F2C992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4362B-A248-44D6-9011-581E3A69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10E65-9499-4797-BEA6-C1941A33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D326-3059-4722-BC2A-F7CA1299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7070-B40E-472C-8821-B5E5D9E8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770D-C4E5-43CE-96C4-9A55A1A2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12F15-76A5-4649-8CEA-C257FE96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48244-3FBE-406D-B0F5-3753C262D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69946-A3C4-4C38-A955-89EEB3ED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5566A-AD3C-4A17-855F-B5B0824D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22C51-643D-40D2-B034-17CE279C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F5DC-1C60-4711-8589-01255BBF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3253-2620-47EF-8FF5-2EC3CDE6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A1CE5-7ACC-4C6B-833F-EFD92E03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70269-F85E-4356-9697-AA9DD267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DB674-6B44-4794-B8A6-2959D855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F5E86-657D-44CE-B21A-8DC48764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A9A3-9C89-41EE-8992-25EEACFF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08ED-7FB5-46E9-8558-F5E60C38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3ED9-6F8C-40FB-A28C-6C7EDF79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B7445-EF5C-4BFF-8B44-1F72238F9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7C4E-CC3F-447E-95C6-0B537769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B77CD-296C-45A1-83A0-33DD2FE6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BCBE8-6196-4DFE-B4A9-24C19FE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2118-6894-443C-9F19-C8DF0D2A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EFB54-1C7F-407F-9F27-0F509C2A9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283A4-508C-4BF7-AE12-CBFE5BDB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B193-F7F8-47AD-B210-DCA9E4E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E103-7197-4EAE-9122-ED64A386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95372-A1A7-4004-BA2B-5C0FB6FA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DE42C-AD6E-4E60-9EB0-72682D3E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3710-7A03-4BFF-9997-5BF4373B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AE2D-4316-4C7C-90BC-5AD7E8477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B50F-03CC-498C-9F48-517F40C21D9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80CE-4C76-42C0-9A93-F7677649C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E4A8-FA8C-4B3B-9626-14C79BFBC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72DA-4759-43B4-BA63-42C5952C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7D6C39-89FD-48EA-BB43-2486A65E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6" y="1129526"/>
            <a:ext cx="5685452" cy="4312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61C7F-2C60-4359-BB70-389A9F04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3553"/>
            <a:ext cx="5688757" cy="30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8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BA09D-549C-4B01-978D-F98E0982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" y="1168257"/>
            <a:ext cx="5477069" cy="4206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B4B7C-A592-4FDD-AE05-809EE42F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04" y="1912775"/>
            <a:ext cx="5972174" cy="33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E53DF-6A57-47BD-A372-86B971B0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6" y="1537619"/>
            <a:ext cx="7094764" cy="25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1A15B-69EE-4136-81C0-C6BDC1A4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84" y="2128837"/>
            <a:ext cx="4705350" cy="260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BDC67-08D4-4C0C-9009-5D1D89EA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84" y="746449"/>
            <a:ext cx="5513720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5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Richards</dc:creator>
  <cp:lastModifiedBy>T Richards</cp:lastModifiedBy>
  <cp:revision>1</cp:revision>
  <dcterms:created xsi:type="dcterms:W3CDTF">2021-01-29T02:11:33Z</dcterms:created>
  <dcterms:modified xsi:type="dcterms:W3CDTF">2021-01-29T02:19:30Z</dcterms:modified>
</cp:coreProperties>
</file>