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5" r:id="rId4"/>
    <p:sldId id="270" r:id="rId5"/>
    <p:sldId id="266" r:id="rId6"/>
    <p:sldId id="269" r:id="rId7"/>
    <p:sldId id="267" r:id="rId8"/>
    <p:sldId id="268" r:id="rId9"/>
    <p:sldId id="257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6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2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9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07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68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17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72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778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47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5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94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9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6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5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27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E55D-2AE8-42E5-952D-A92DA6FA797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598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B1BA-179B-0338-8846-73DD7DC5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952856"/>
            <a:ext cx="8791575" cy="4135437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inflation </a:t>
            </a:r>
            <a:r>
              <a:rPr lang="fr-FR" dirty="0" err="1">
                <a:latin typeface="+mn-lt"/>
              </a:rPr>
              <a:t>corrected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consumption</a:t>
            </a:r>
            <a:r>
              <a:rPr lang="fr-FR" dirty="0">
                <a:latin typeface="+mn-lt"/>
              </a:rPr>
              <a:t> composite index</a:t>
            </a: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r>
              <a:rPr lang="fr-FR" b="1" dirty="0">
                <a:latin typeface="+mn-lt"/>
              </a:rPr>
              <a:t>aka </a:t>
            </a:r>
            <a:br>
              <a:rPr lang="fr-FR" b="1" dirty="0">
                <a:latin typeface="+mn-lt"/>
              </a:rPr>
            </a:br>
            <a:br>
              <a:rPr lang="fr-FR" b="1" dirty="0">
                <a:latin typeface="+mn-lt"/>
              </a:rPr>
            </a:br>
            <a:r>
              <a:rPr lang="fr-FR" b="1" dirty="0">
                <a:latin typeface="+mn-lt"/>
              </a:rPr>
              <a:t>I.C.C.C.I.</a:t>
            </a:r>
            <a:endParaRPr lang="fr-FR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ECD53-F2BA-BD0B-13A6-D7E749FC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362" y="5088293"/>
            <a:ext cx="8791575" cy="397042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8000" dirty="0"/>
              <a:t>By </a:t>
            </a:r>
            <a:r>
              <a:rPr lang="fr-FR" sz="8000" dirty="0" err="1"/>
              <a:t>Axèle</a:t>
            </a:r>
            <a:r>
              <a:rPr lang="fr-FR" sz="8000" dirty="0"/>
              <a:t> </a:t>
            </a:r>
            <a:r>
              <a:rPr lang="fr-FR" sz="4800" dirty="0"/>
              <a:t>#sql.expert</a:t>
            </a:r>
            <a:r>
              <a:rPr lang="fr-FR" sz="8000" dirty="0"/>
              <a:t>__Louis </a:t>
            </a:r>
            <a:r>
              <a:rPr lang="fr-FR" sz="4800" dirty="0"/>
              <a:t>#Py.prog.expert</a:t>
            </a:r>
            <a:r>
              <a:rPr lang="fr-FR" sz="8000" dirty="0"/>
              <a:t>__Robin </a:t>
            </a:r>
            <a:r>
              <a:rPr lang="fr-FR" sz="4800" dirty="0"/>
              <a:t>#AVG.dogooder</a:t>
            </a:r>
          </a:p>
        </p:txBody>
      </p:sp>
    </p:spTree>
    <p:extLst>
      <p:ext uri="{BB962C8B-B14F-4D97-AF65-F5344CB8AC3E}">
        <p14:creationId xmlns:p14="http://schemas.microsoft.com/office/powerpoint/2010/main" val="138870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9954-9815-44A2-30BE-55D27F60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8" y="468514"/>
            <a:ext cx="9905998" cy="1478570"/>
          </a:xfrm>
        </p:spPr>
        <p:txBody>
          <a:bodyPr>
            <a:normAutofit/>
          </a:bodyPr>
          <a:lstStyle/>
          <a:p>
            <a:r>
              <a:rPr lang="fr-FR" sz="3600" b="0" i="0" dirty="0">
                <a:effectLst/>
              </a:rPr>
              <a:t>Main </a:t>
            </a:r>
            <a:r>
              <a:rPr lang="fr-FR" sz="3600" b="0" i="0" dirty="0" err="1">
                <a:effectLst/>
              </a:rPr>
              <a:t>results</a:t>
            </a:r>
            <a:r>
              <a:rPr lang="fr-FR" sz="3600" b="0" i="0" dirty="0">
                <a:effectLst/>
              </a:rPr>
              <a:t> &amp; </a:t>
            </a:r>
            <a:r>
              <a:rPr lang="fr-FR" sz="3600" b="0" i="0" dirty="0" err="1">
                <a:effectLst/>
              </a:rPr>
              <a:t>demo</a:t>
            </a:r>
            <a:r>
              <a:rPr lang="fr-FR" sz="3600" b="0" i="0" dirty="0">
                <a:effectLst/>
              </a:rPr>
              <a:t>: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C43D-867C-85AD-0285-6F774FD8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???</a:t>
            </a:r>
          </a:p>
          <a:p>
            <a:r>
              <a:rPr lang="fr-FR" dirty="0" err="1"/>
              <a:t>Computing</a:t>
            </a:r>
            <a:r>
              <a:rPr lang="fr-FR" dirty="0"/>
              <a:t>…</a:t>
            </a:r>
          </a:p>
          <a:p>
            <a:r>
              <a:rPr lang="fr-FR" dirty="0"/>
              <a:t>!!!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= ICHCCI &lt;3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BF34A8-9C5B-A898-28E0-9387A350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61" y="77711"/>
            <a:ext cx="6568751" cy="670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D72A2A5-56C4-5719-4AC2-B4B8B28A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0" y="1644681"/>
            <a:ext cx="4047767" cy="482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1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B968-1318-B9CA-67D3-F2C79605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Thanks</a:t>
            </a:r>
            <a:r>
              <a:rPr lang="fr-FR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9B7E-FAB1-3768-8617-C697387D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3200400"/>
            <a:ext cx="10139282" cy="2581470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to </a:t>
            </a:r>
            <a:r>
              <a:rPr lang="fr-FR" dirty="0" err="1"/>
              <a:t>ask</a:t>
            </a:r>
            <a:r>
              <a:rPr lang="fr-FR" dirty="0"/>
              <a:t> questions !</a:t>
            </a:r>
          </a:p>
        </p:txBody>
      </p:sp>
    </p:spTree>
    <p:extLst>
      <p:ext uri="{BB962C8B-B14F-4D97-AF65-F5344CB8AC3E}">
        <p14:creationId xmlns:p14="http://schemas.microsoft.com/office/powerpoint/2010/main" val="268873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2685-E209-B950-D372-206B3E96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#INSERT SMALL INTRO HERE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5FE6-6830-A0BF-2DB0-7317E363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On. The. Fly. = Communication </a:t>
            </a:r>
            <a:r>
              <a:rPr lang="fr-FR" dirty="0" err="1"/>
              <a:t>was</a:t>
            </a:r>
            <a:r>
              <a:rPr lang="fr-FR" dirty="0"/>
              <a:t> good, </a:t>
            </a:r>
            <a:r>
              <a:rPr lang="fr-FR" dirty="0" err="1"/>
              <a:t>dynamic</a:t>
            </a:r>
            <a:r>
              <a:rPr lang="fr-FR" dirty="0"/>
              <a:t> and </a:t>
            </a:r>
            <a:r>
              <a:rPr lang="fr-FR" dirty="0" err="1"/>
              <a:t>respectful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Went</a:t>
            </a:r>
            <a:r>
              <a:rPr lang="fr-FR" dirty="0"/>
              <a:t> for </a:t>
            </a:r>
            <a:r>
              <a:rPr lang="fr-FR" dirty="0" err="1"/>
              <a:t>healthcare</a:t>
            </a:r>
            <a:r>
              <a:rPr lang="fr-FR" dirty="0"/>
              <a:t> – mixed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business – </a:t>
            </a:r>
            <a:r>
              <a:rPr lang="fr-FR" dirty="0" err="1"/>
              <a:t>ended</a:t>
            </a:r>
            <a:r>
              <a:rPr lang="fr-FR" dirty="0"/>
              <a:t> up in </a:t>
            </a:r>
            <a:r>
              <a:rPr lang="fr-FR" dirty="0" err="1"/>
              <a:t>economics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Comparing</a:t>
            </a:r>
            <a:r>
              <a:rPr lang="fr-FR" dirty="0"/>
              <a:t> the </a:t>
            </a:r>
            <a:r>
              <a:rPr lang="fr-FR" dirty="0" err="1"/>
              <a:t>scales</a:t>
            </a:r>
            <a:r>
              <a:rPr lang="fr-FR" dirty="0"/>
              <a:t> /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units</a:t>
            </a:r>
            <a:r>
              <a:rPr lang="fr-FR" dirty="0"/>
              <a:t> : compatible =&gt; </a:t>
            </a:r>
            <a:r>
              <a:rPr lang="fr-FR" dirty="0" err="1"/>
              <a:t>greenlight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sense</a:t>
            </a:r>
            <a:r>
              <a:rPr lang="fr-FR" dirty="0"/>
              <a:t> ? How to exploit the data ?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82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6980-B3A9-F9C3-96DD-42DFF6D4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3801-F6D6-9E4C-B790-38FB64B5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C63F-E19E-0856-5B93-C7B04B7D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8" y="254995"/>
            <a:ext cx="11141405" cy="6348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5AB44-C347-081D-CB5F-83552E9DB273}"/>
              </a:ext>
            </a:extLst>
          </p:cNvPr>
          <p:cNvSpPr txBox="1"/>
          <p:nvPr/>
        </p:nvSpPr>
        <p:spPr>
          <a:xfrm>
            <a:off x="4951445" y="5468035"/>
            <a:ext cx="724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Planning </a:t>
            </a:r>
            <a:r>
              <a:rPr lang="fr-FR" dirty="0" err="1"/>
              <a:t>through</a:t>
            </a:r>
            <a:r>
              <a:rPr lang="fr-FR" dirty="0"/>
              <a:t> JIRA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at first but </a:t>
            </a:r>
            <a:r>
              <a:rPr lang="fr-FR" dirty="0" err="1"/>
              <a:t>failed</a:t>
            </a:r>
            <a:r>
              <a:rPr lang="fr-FR" dirty="0"/>
              <a:t> to carry us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beginning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end… R.I.P. BEERS </a:t>
            </a:r>
            <a:r>
              <a:rPr lang="fr-FR" dirty="0">
                <a:sym typeface="Wingdings" panose="05000000000000000000" pitchFamily="2" charset="2"/>
              </a:rPr>
              <a:t>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78AC3D-3FF0-E8BF-D89B-B0602159241D}"/>
              </a:ext>
            </a:extLst>
          </p:cNvPr>
          <p:cNvCxnSpPr>
            <a:cxnSpLocks/>
          </p:cNvCxnSpPr>
          <p:nvPr/>
        </p:nvCxnSpPr>
        <p:spPr>
          <a:xfrm flipH="1" flipV="1">
            <a:off x="3251200" y="5882640"/>
            <a:ext cx="1700245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D7A591-15B6-063F-698F-B8F54B42CB55}"/>
              </a:ext>
            </a:extLst>
          </p:cNvPr>
          <p:cNvSpPr txBox="1"/>
          <p:nvPr/>
        </p:nvSpPr>
        <p:spPr>
          <a:xfrm>
            <a:off x="4951445" y="627939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6:15pm update</a:t>
            </a:r>
          </a:p>
        </p:txBody>
      </p:sp>
    </p:spTree>
    <p:extLst>
      <p:ext uri="{BB962C8B-B14F-4D97-AF65-F5344CB8AC3E}">
        <p14:creationId xmlns:p14="http://schemas.microsoft.com/office/powerpoint/2010/main" val="6676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7F4C-5E5D-2836-F1BD-992C16D7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I.C.C.C.I.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5769-4A41-E389-B9EE-A72A897F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8940"/>
            <a:ext cx="9905999" cy="3541714"/>
          </a:xfrm>
        </p:spPr>
        <p:txBody>
          <a:bodyPr>
            <a:normAutofit/>
          </a:bodyPr>
          <a:lstStyle/>
          <a:p>
            <a:endParaRPr lang="fr-FR" sz="3200" dirty="0"/>
          </a:p>
          <a:p>
            <a:pPr marL="0" indent="0" algn="ctr">
              <a:buNone/>
            </a:pPr>
            <a:r>
              <a:rPr lang="fr-FR" sz="3200" dirty="0"/>
              <a:t>           CONSUMPTION * (1 – (INFLATION / 100))   </a:t>
            </a:r>
          </a:p>
          <a:p>
            <a:pPr marL="0" indent="0" algn="ctr">
              <a:buNone/>
            </a:pPr>
            <a:r>
              <a:rPr lang="fr-FR" sz="3200" dirty="0"/>
              <a:t>           _________________________________</a:t>
            </a:r>
          </a:p>
          <a:p>
            <a:pPr marL="0" indent="0" algn="ctr">
              <a:buNone/>
            </a:pPr>
            <a:r>
              <a:rPr lang="fr-FR" sz="3200" dirty="0"/>
              <a:t>      IMPORTS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2B5B2-9FC5-D077-FD70-9CE98D5E4761}"/>
              </a:ext>
            </a:extLst>
          </p:cNvPr>
          <p:cNvSpPr txBox="1"/>
          <p:nvPr/>
        </p:nvSpPr>
        <p:spPr>
          <a:xfrm>
            <a:off x="1798749" y="5194042"/>
            <a:ext cx="9505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Calculates</a:t>
            </a:r>
            <a:r>
              <a:rPr lang="fr-FR" sz="2000" dirty="0"/>
              <a:t> the ratio </a:t>
            </a:r>
            <a:r>
              <a:rPr lang="fr-FR" sz="2000" dirty="0" err="1"/>
              <a:t>between</a:t>
            </a:r>
            <a:r>
              <a:rPr lang="fr-FR" sz="2000" dirty="0"/>
              <a:t> </a:t>
            </a:r>
            <a:r>
              <a:rPr lang="fr-FR" sz="2000" dirty="0" err="1"/>
              <a:t>consumption</a:t>
            </a:r>
            <a:r>
              <a:rPr lang="fr-FR" sz="2000" dirty="0"/>
              <a:t> </a:t>
            </a:r>
            <a:r>
              <a:rPr lang="fr-FR" sz="2000" dirty="0" err="1"/>
              <a:t>factored</a:t>
            </a:r>
            <a:r>
              <a:rPr lang="fr-FR" sz="2000" dirty="0"/>
              <a:t> by </a:t>
            </a:r>
            <a:r>
              <a:rPr lang="fr-FR" sz="2000" dirty="0" err="1"/>
              <a:t>yearly</a:t>
            </a:r>
            <a:r>
              <a:rPr lang="fr-FR" sz="2000" dirty="0"/>
              <a:t> inflation, </a:t>
            </a:r>
            <a:r>
              <a:rPr lang="fr-FR" sz="2000" dirty="0" err="1"/>
              <a:t>divided</a:t>
            </a:r>
            <a:r>
              <a:rPr lang="fr-FR" sz="2000" dirty="0"/>
              <a:t> by imports.</a:t>
            </a:r>
            <a:br>
              <a:rPr lang="fr-FR" sz="2000" dirty="0"/>
            </a:br>
            <a:r>
              <a:rPr lang="fr-FR" sz="2000" dirty="0"/>
              <a:t>This </a:t>
            </a:r>
            <a:r>
              <a:rPr lang="fr-FR" sz="2000" dirty="0" err="1"/>
              <a:t>gives</a:t>
            </a:r>
            <a:r>
              <a:rPr lang="fr-FR" sz="2000" dirty="0"/>
              <a:t> us a score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can monitor the </a:t>
            </a:r>
            <a:r>
              <a:rPr lang="fr-FR" sz="2000" dirty="0" err="1"/>
              <a:t>evolution</a:t>
            </a:r>
            <a:r>
              <a:rPr lang="fr-FR" sz="2000" dirty="0"/>
              <a:t> of.</a:t>
            </a:r>
          </a:p>
          <a:p>
            <a:r>
              <a:rPr lang="fr-FR" sz="2000" dirty="0"/>
              <a:t>The goal </a:t>
            </a:r>
            <a:r>
              <a:rPr lang="fr-FR" sz="2000" dirty="0" err="1"/>
              <a:t>here</a:t>
            </a:r>
            <a:r>
              <a:rPr lang="fr-FR" sz="2000" dirty="0"/>
              <a:t> </a:t>
            </a:r>
            <a:r>
              <a:rPr lang="fr-FR" sz="2000" dirty="0" err="1"/>
              <a:t>being</a:t>
            </a:r>
            <a:r>
              <a:rPr lang="fr-FR" sz="2000" dirty="0"/>
              <a:t> to </a:t>
            </a:r>
            <a:r>
              <a:rPr lang="fr-FR" sz="2000" dirty="0" err="1"/>
              <a:t>understand</a:t>
            </a:r>
            <a:r>
              <a:rPr lang="fr-FR" sz="2000" dirty="0"/>
              <a:t> how inflation influences the </a:t>
            </a:r>
            <a:r>
              <a:rPr lang="fr-FR" sz="2000" dirty="0" err="1"/>
              <a:t>consumption</a:t>
            </a:r>
            <a:r>
              <a:rPr lang="fr-FR" sz="2000" dirty="0"/>
              <a:t> on imports ratio.</a:t>
            </a:r>
          </a:p>
        </p:txBody>
      </p:sp>
    </p:spTree>
    <p:extLst>
      <p:ext uri="{BB962C8B-B14F-4D97-AF65-F5344CB8AC3E}">
        <p14:creationId xmlns:p14="http://schemas.microsoft.com/office/powerpoint/2010/main" val="31186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D51C-0331-F27E-1FCE-EAAD0F82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36" y="345234"/>
            <a:ext cx="7713339" cy="45719"/>
          </a:xfrm>
        </p:spPr>
        <p:txBody>
          <a:bodyPr>
            <a:normAutofit fontScale="90000"/>
          </a:bodyPr>
          <a:lstStyle/>
          <a:p>
            <a:r>
              <a:rPr lang="fr-FR" dirty="0"/>
              <a:t>Original ERD –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abandoned</a:t>
            </a:r>
            <a:endParaRPr lang="fr-F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3F08FE-BF5A-B4F0-B99F-4DB8F563E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36" y="664587"/>
            <a:ext cx="11871728" cy="27841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C8F4C-91E7-6323-A8BD-AF25BF04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6" y="4203153"/>
            <a:ext cx="11871728" cy="2443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DF6C3D-36C5-6845-BE0B-D2765C917D17}"/>
              </a:ext>
            </a:extLst>
          </p:cNvPr>
          <p:cNvSpPr txBox="1"/>
          <p:nvPr/>
        </p:nvSpPr>
        <p:spPr>
          <a:xfrm>
            <a:off x="160136" y="3572106"/>
            <a:ext cx="718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SECOND ERD</a:t>
            </a:r>
          </a:p>
        </p:txBody>
      </p:sp>
    </p:spTree>
    <p:extLst>
      <p:ext uri="{BB962C8B-B14F-4D97-AF65-F5344CB8AC3E}">
        <p14:creationId xmlns:p14="http://schemas.microsoft.com/office/powerpoint/2010/main" val="248939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4EA-3FDB-C32B-BB1B-A8CDC942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99" y="925167"/>
            <a:ext cx="9905998" cy="1478570"/>
          </a:xfrm>
        </p:spPr>
        <p:txBody>
          <a:bodyPr/>
          <a:lstStyle/>
          <a:p>
            <a:r>
              <a:rPr lang="fr-FR" sz="3600" dirty="0"/>
              <a:t>THIRD AND </a:t>
            </a:r>
            <a:r>
              <a:rPr lang="fr-FR" sz="3600" dirty="0" err="1"/>
              <a:t>FiNAL</a:t>
            </a:r>
            <a:r>
              <a:rPr lang="fr-FR" sz="3600" dirty="0"/>
              <a:t> ERD</a:t>
            </a:r>
            <a:br>
              <a:rPr lang="fr-FR" sz="3600" dirty="0"/>
            </a:b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4E849-7C2C-B509-DAFC-C31296852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82" y="2295331"/>
            <a:ext cx="11118436" cy="30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9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991-F389-610B-4A98-5985FCC6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2CF-0DD1-190D-B723-FC89C361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P1 – @10am </a:t>
            </a:r>
            <a:r>
              <a:rPr lang="fr-FR" dirty="0" err="1"/>
              <a:t>Sketching</a:t>
            </a:r>
            <a:r>
              <a:rPr lang="fr-FR" dirty="0"/>
              <a:t> the « Big Plan » and </a:t>
            </a:r>
            <a:r>
              <a:rPr lang="fr-FR" dirty="0" err="1"/>
              <a:t>having</a:t>
            </a:r>
            <a:r>
              <a:rPr lang="fr-FR" dirty="0"/>
              <a:t> a good start</a:t>
            </a:r>
          </a:p>
          <a:p>
            <a:endParaRPr lang="fr-FR" dirty="0"/>
          </a:p>
          <a:p>
            <a:r>
              <a:rPr lang="fr-FR" dirty="0"/>
              <a:t>P2 – @2pm –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stuck</a:t>
            </a:r>
            <a:r>
              <a:rPr lang="fr-FR" dirty="0"/>
              <a:t> on the pivot/</a:t>
            </a:r>
            <a:r>
              <a:rPr lang="fr-FR" dirty="0" err="1"/>
              <a:t>unpivot</a:t>
            </a:r>
            <a:r>
              <a:rPr lang="fr-FR" dirty="0"/>
              <a:t> question </a:t>
            </a:r>
            <a:r>
              <a:rPr lang="fr-FR" dirty="0" err="1"/>
              <a:t>through</a:t>
            </a:r>
            <a:r>
              <a:rPr lang="fr-FR" dirty="0"/>
              <a:t> SQL</a:t>
            </a:r>
          </a:p>
          <a:p>
            <a:endParaRPr lang="fr-FR" dirty="0"/>
          </a:p>
          <a:p>
            <a:r>
              <a:rPr lang="fr-FR" dirty="0"/>
              <a:t>P3 – @5pm – </a:t>
            </a:r>
            <a:r>
              <a:rPr lang="fr-FR" dirty="0" err="1"/>
              <a:t>Splitting</a:t>
            </a:r>
            <a:r>
              <a:rPr lang="fr-FR" dirty="0"/>
              <a:t> the </a:t>
            </a:r>
            <a:r>
              <a:rPr lang="fr-FR" dirty="0" err="1"/>
              <a:t>work</a:t>
            </a:r>
            <a:r>
              <a:rPr lang="fr-FR" dirty="0"/>
              <a:t> (python, SQL, </a:t>
            </a:r>
            <a:r>
              <a:rPr lang="fr-FR" dirty="0" err="1"/>
              <a:t>presentation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08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C61F-BEA7-480F-E9F6-C223EB5D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32748-FEFC-B5C1-3666-4CD8E9A1D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21" y="90981"/>
            <a:ext cx="5291979" cy="667637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70D860-D910-8921-CAF9-CBE9660F3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641"/>
            <a:ext cx="5539203" cy="66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6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D458-9F13-1874-6B43-D1753AAE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0" i="0" dirty="0">
                <a:effectLst/>
              </a:rPr>
              <a:t>Challenges &amp; Highlights :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9A7B-FC8C-BA00-05BE-AED13924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37" y="1736303"/>
            <a:ext cx="9905999" cy="3541714"/>
          </a:xfrm>
        </p:spPr>
        <p:txBody>
          <a:bodyPr>
            <a:noAutofit/>
          </a:bodyPr>
          <a:lstStyle/>
          <a:p>
            <a:r>
              <a:rPr lang="fr-FR" sz="2000" dirty="0" err="1"/>
              <a:t>Started</a:t>
            </a:r>
            <a:r>
              <a:rPr lang="fr-FR" sz="2000" dirty="0"/>
              <a:t> to do SQL </a:t>
            </a:r>
            <a:r>
              <a:rPr lang="fr-FR" sz="2000" dirty="0" err="1"/>
              <a:t>queries</a:t>
            </a:r>
            <a:r>
              <a:rPr lang="fr-FR" sz="2000" dirty="0"/>
              <a:t> </a:t>
            </a:r>
            <a:r>
              <a:rPr lang="fr-FR" sz="2000" dirty="0" err="1"/>
              <a:t>until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realized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painful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Loved</a:t>
            </a:r>
            <a:r>
              <a:rPr lang="fr-FR" sz="2000" dirty="0"/>
              <a:t> to </a:t>
            </a:r>
            <a:r>
              <a:rPr lang="fr-FR" sz="2000" dirty="0" err="1"/>
              <a:t>work</a:t>
            </a:r>
            <a:r>
              <a:rPr lang="fr-FR" sz="2000" dirty="0"/>
              <a:t> as a team, teasing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other</a:t>
            </a:r>
            <a:r>
              <a:rPr lang="fr-FR" sz="2000" dirty="0"/>
              <a:t> all </a:t>
            </a:r>
            <a:r>
              <a:rPr lang="fr-FR" sz="2000" dirty="0" err="1"/>
              <a:t>day</a:t>
            </a:r>
            <a:r>
              <a:rPr lang="fr-FR" sz="2000" dirty="0"/>
              <a:t> long</a:t>
            </a:r>
          </a:p>
          <a:p>
            <a:endParaRPr lang="fr-FR" sz="2000" dirty="0"/>
          </a:p>
          <a:p>
            <a:r>
              <a:rPr lang="fr-FR" sz="2000" dirty="0" err="1"/>
              <a:t>Felt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have been </a:t>
            </a:r>
            <a:r>
              <a:rPr lang="fr-FR" sz="2000" dirty="0" err="1"/>
              <a:t>much</a:t>
            </a:r>
            <a:r>
              <a:rPr lang="fr-FR" sz="2000" dirty="0"/>
              <a:t> more </a:t>
            </a:r>
            <a:r>
              <a:rPr lang="fr-FR" sz="2000" dirty="0" err="1"/>
              <a:t>engaging</a:t>
            </a:r>
            <a:r>
              <a:rPr lang="fr-FR" sz="2000" dirty="0"/>
              <a:t> if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to </a:t>
            </a:r>
            <a:r>
              <a:rPr lang="fr-FR" sz="2000" dirty="0" err="1"/>
              <a:t>collect</a:t>
            </a:r>
            <a:r>
              <a:rPr lang="fr-FR" sz="2000" dirty="0"/>
              <a:t> </a:t>
            </a:r>
            <a:r>
              <a:rPr lang="fr-FR" sz="2000" dirty="0" err="1"/>
              <a:t>some</a:t>
            </a:r>
            <a:r>
              <a:rPr lang="fr-FR" sz="2000" dirty="0"/>
              <a:t> data and exploit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an </a:t>
            </a:r>
            <a:r>
              <a:rPr lang="fr-FR" sz="2000" dirty="0" err="1"/>
              <a:t>actual</a:t>
            </a:r>
            <a:r>
              <a:rPr lang="fr-FR" sz="2000" dirty="0"/>
              <a:t> </a:t>
            </a:r>
            <a:r>
              <a:rPr lang="fr-FR" sz="2000" dirty="0" err="1"/>
              <a:t>meaningful</a:t>
            </a:r>
            <a:r>
              <a:rPr lang="fr-FR" sz="2000" dirty="0"/>
              <a:t> composite </a:t>
            </a:r>
            <a:r>
              <a:rPr lang="fr-FR" sz="2000" dirty="0" err="1"/>
              <a:t>indicator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Pleasure</a:t>
            </a:r>
            <a:r>
              <a:rPr lang="fr-FR" sz="2000" dirty="0"/>
              <a:t> to face </a:t>
            </a:r>
            <a:r>
              <a:rPr lang="fr-FR" sz="2000" dirty="0" err="1"/>
              <a:t>difficulty</a:t>
            </a:r>
            <a:r>
              <a:rPr lang="fr-FR" sz="2000" dirty="0"/>
              <a:t>, </a:t>
            </a:r>
            <a:r>
              <a:rPr lang="fr-FR" sz="2000" dirty="0" err="1"/>
              <a:t>together</a:t>
            </a:r>
            <a:r>
              <a:rPr lang="fr-FR" sz="2000" dirty="0"/>
              <a:t>; and come out on top, </a:t>
            </a:r>
            <a:r>
              <a:rPr lang="fr-FR" sz="2000" dirty="0" err="1"/>
              <a:t>together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2928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238</TotalTime>
  <Words>349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       inflation corrected consumption composite index  aka   I.C.C.C.I.</vt:lpstr>
      <vt:lpstr>#INSERT SMALL INTRO HERE</vt:lpstr>
      <vt:lpstr>PowerPoint Presentation</vt:lpstr>
      <vt:lpstr>I.C.C.C.I.</vt:lpstr>
      <vt:lpstr>Original ERD – Quickly abandoned</vt:lpstr>
      <vt:lpstr>THIRD AND FiNAL ERD </vt:lpstr>
      <vt:lpstr>Process</vt:lpstr>
      <vt:lpstr>PowerPoint Presentation</vt:lpstr>
      <vt:lpstr>Challenges &amp; Highlights :</vt:lpstr>
      <vt:lpstr>Main results &amp; demo:</vt:lpstr>
      <vt:lpstr>Thanks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inflation corrected household consumption composite index aka ICHCCI </dc:title>
  <dc:creator>John Johnson</dc:creator>
  <cp:lastModifiedBy>John Johnson</cp:lastModifiedBy>
  <cp:revision>6</cp:revision>
  <dcterms:created xsi:type="dcterms:W3CDTF">2023-04-24T15:15:11Z</dcterms:created>
  <dcterms:modified xsi:type="dcterms:W3CDTF">2023-04-25T08:30:35Z</dcterms:modified>
</cp:coreProperties>
</file>