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5" r:id="rId4"/>
    <p:sldId id="266" r:id="rId5"/>
    <p:sldId id="267" r:id="rId6"/>
    <p:sldId id="257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36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2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92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07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68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176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72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778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47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45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94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9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96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7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5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27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598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B1BA-179B-0338-8846-73DD7DC5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952856"/>
            <a:ext cx="8791575" cy="4135437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inflation </a:t>
            </a:r>
            <a:r>
              <a:rPr lang="fr-FR" dirty="0" err="1">
                <a:latin typeface="+mn-lt"/>
              </a:rPr>
              <a:t>corrected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household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consumption</a:t>
            </a:r>
            <a:r>
              <a:rPr lang="fr-FR" dirty="0">
                <a:latin typeface="+mn-lt"/>
              </a:rPr>
              <a:t> composite index</a:t>
            </a: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r>
              <a:rPr lang="fr-FR" b="1" dirty="0">
                <a:latin typeface="+mn-lt"/>
              </a:rPr>
              <a:t>aka </a:t>
            </a:r>
            <a:br>
              <a:rPr lang="fr-FR" b="1" dirty="0">
                <a:latin typeface="+mn-lt"/>
              </a:rPr>
            </a:br>
            <a:br>
              <a:rPr lang="fr-FR" b="1" dirty="0">
                <a:latin typeface="+mn-lt"/>
              </a:rPr>
            </a:br>
            <a:r>
              <a:rPr lang="fr-FR" b="1" dirty="0">
                <a:latin typeface="+mn-lt"/>
              </a:rPr>
              <a:t>I.C.H.C.C.I.</a:t>
            </a:r>
            <a:endParaRPr lang="fr-FR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ECD53-F2BA-BD0B-13A6-D7E749FCD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362" y="5088293"/>
            <a:ext cx="8791575" cy="397042"/>
          </a:xfrm>
        </p:spPr>
        <p:txBody>
          <a:bodyPr>
            <a:normAutofit fontScale="250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8000" dirty="0"/>
              <a:t>By </a:t>
            </a:r>
            <a:r>
              <a:rPr lang="fr-FR" sz="8000" dirty="0" err="1"/>
              <a:t>Axèle</a:t>
            </a:r>
            <a:r>
              <a:rPr lang="fr-FR" sz="8000" dirty="0"/>
              <a:t> </a:t>
            </a:r>
            <a:r>
              <a:rPr lang="fr-FR" sz="4800" dirty="0"/>
              <a:t>#sql.expert</a:t>
            </a:r>
            <a:r>
              <a:rPr lang="fr-FR" sz="8000" dirty="0"/>
              <a:t>__Louis </a:t>
            </a:r>
            <a:r>
              <a:rPr lang="fr-FR" sz="4800" dirty="0"/>
              <a:t>#Py.prog.expert</a:t>
            </a:r>
            <a:r>
              <a:rPr lang="fr-FR" sz="8000" dirty="0"/>
              <a:t>__Robin </a:t>
            </a:r>
            <a:r>
              <a:rPr lang="fr-FR" sz="4800" dirty="0"/>
              <a:t>#AVG.dogooder</a:t>
            </a:r>
          </a:p>
        </p:txBody>
      </p:sp>
    </p:spTree>
    <p:extLst>
      <p:ext uri="{BB962C8B-B14F-4D97-AF65-F5344CB8AC3E}">
        <p14:creationId xmlns:p14="http://schemas.microsoft.com/office/powerpoint/2010/main" val="138870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2685-E209-B950-D372-206B3E96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Description of your Project (Planning, ER, </a:t>
            </a:r>
            <a:r>
              <a:rPr lang="en-US" sz="3600" dirty="0" err="1"/>
              <a:t>DataBase</a:t>
            </a:r>
            <a:r>
              <a:rPr lang="en-US" sz="3600" dirty="0"/>
              <a:t> Schema, Queries, </a:t>
            </a:r>
            <a:r>
              <a:rPr lang="en-US" sz="3600" dirty="0" err="1"/>
              <a:t>MethodoloGy</a:t>
            </a:r>
            <a:r>
              <a:rPr lang="en-US" sz="3600" dirty="0"/>
              <a:t> for the composite indicator) :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5FE6-6830-A0BF-2DB0-7317E363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On. The. Fly.</a:t>
            </a:r>
          </a:p>
          <a:p>
            <a:r>
              <a:rPr lang="fr-FR" dirty="0" err="1"/>
              <a:t>Went</a:t>
            </a:r>
            <a:r>
              <a:rPr lang="fr-FR" dirty="0"/>
              <a:t> for </a:t>
            </a:r>
            <a:r>
              <a:rPr lang="fr-FR" dirty="0" err="1"/>
              <a:t>healthcare</a:t>
            </a:r>
            <a:r>
              <a:rPr lang="fr-FR" dirty="0"/>
              <a:t> – mixed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business – </a:t>
            </a:r>
            <a:r>
              <a:rPr lang="fr-FR" dirty="0" err="1"/>
              <a:t>ended</a:t>
            </a:r>
            <a:r>
              <a:rPr lang="fr-FR" dirty="0"/>
              <a:t> up in </a:t>
            </a:r>
            <a:r>
              <a:rPr lang="fr-FR" dirty="0" err="1"/>
              <a:t>economics</a:t>
            </a:r>
            <a:r>
              <a:rPr lang="fr-FR" dirty="0"/>
              <a:t>.</a:t>
            </a:r>
          </a:p>
          <a:p>
            <a:r>
              <a:rPr lang="fr-FR" dirty="0" err="1"/>
              <a:t>Comparing</a:t>
            </a:r>
            <a:r>
              <a:rPr lang="fr-FR" dirty="0"/>
              <a:t> the </a:t>
            </a:r>
            <a:r>
              <a:rPr lang="fr-FR" dirty="0" err="1"/>
              <a:t>scales</a:t>
            </a:r>
            <a:r>
              <a:rPr lang="fr-FR" dirty="0"/>
              <a:t> /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units</a:t>
            </a:r>
            <a:r>
              <a:rPr lang="fr-FR" dirty="0"/>
              <a:t> : compatible =&gt; </a:t>
            </a:r>
            <a:r>
              <a:rPr lang="fr-FR" dirty="0" err="1"/>
              <a:t>greenlight</a:t>
            </a:r>
            <a:endParaRPr lang="fr-FR" dirty="0"/>
          </a:p>
          <a:p>
            <a:r>
              <a:rPr lang="fr-FR" dirty="0" err="1"/>
              <a:t>Elaborating</a:t>
            </a:r>
            <a:r>
              <a:rPr lang="fr-FR" dirty="0"/>
              <a:t> </a:t>
            </a:r>
            <a:r>
              <a:rPr lang="fr-FR" dirty="0" err="1"/>
              <a:t>CSVs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Python </a:t>
            </a:r>
            <a:r>
              <a:rPr lang="fr-FR" dirty="0" err="1"/>
              <a:t>Programming</a:t>
            </a:r>
            <a:endParaRPr lang="fr-FR" dirty="0"/>
          </a:p>
          <a:p>
            <a:r>
              <a:rPr lang="fr-FR" dirty="0" err="1"/>
              <a:t>Decided</a:t>
            </a:r>
            <a:r>
              <a:rPr lang="fr-FR" dirty="0"/>
              <a:t> to export tables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Wizard</a:t>
            </a:r>
            <a:r>
              <a:rPr lang="fr-FR" dirty="0"/>
              <a:t> for more </a:t>
            </a:r>
            <a:r>
              <a:rPr lang="fr-FR" dirty="0" err="1"/>
              <a:t>efficiency</a:t>
            </a:r>
            <a:endParaRPr lang="fr-FR" dirty="0"/>
          </a:p>
          <a:p>
            <a:r>
              <a:rPr lang="fr-FR" dirty="0"/>
              <a:t>ICHCCI ?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sense</a:t>
            </a:r>
            <a:r>
              <a:rPr lang="fr-FR" dirty="0"/>
              <a:t> ? Evolution of Final </a:t>
            </a:r>
            <a:r>
              <a:rPr lang="fr-FR" dirty="0" err="1"/>
              <a:t>Consumption</a:t>
            </a:r>
            <a:r>
              <a:rPr lang="fr-FR" dirty="0"/>
              <a:t> </a:t>
            </a:r>
            <a:r>
              <a:rPr lang="fr-FR" dirty="0" err="1"/>
              <a:t>Expenditure</a:t>
            </a:r>
            <a:r>
              <a:rPr lang="fr-FR" dirty="0"/>
              <a:t>/Imports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82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6980-B3A9-F9C3-96DD-42DFF6D4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3801-F6D6-9E4C-B790-38FB64B5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C63F-E19E-0856-5B93-C7B04B7D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8" y="254995"/>
            <a:ext cx="11141405" cy="6348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5AB44-C347-081D-CB5F-83552E9DB273}"/>
              </a:ext>
            </a:extLst>
          </p:cNvPr>
          <p:cNvSpPr txBox="1"/>
          <p:nvPr/>
        </p:nvSpPr>
        <p:spPr>
          <a:xfrm>
            <a:off x="4951445" y="5468035"/>
            <a:ext cx="724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Planning </a:t>
            </a:r>
            <a:r>
              <a:rPr lang="fr-FR" dirty="0" err="1"/>
              <a:t>through</a:t>
            </a:r>
            <a:r>
              <a:rPr lang="fr-FR" dirty="0"/>
              <a:t> JIRA </a:t>
            </a:r>
            <a:r>
              <a:rPr lang="fr-FR" dirty="0" err="1"/>
              <a:t>went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at first but </a:t>
            </a:r>
            <a:r>
              <a:rPr lang="fr-FR" dirty="0" err="1"/>
              <a:t>failed</a:t>
            </a:r>
            <a:r>
              <a:rPr lang="fr-FR" dirty="0"/>
              <a:t> to carry us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beginning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end… R.I.P. BEERS </a:t>
            </a:r>
            <a:r>
              <a:rPr lang="fr-FR" dirty="0">
                <a:sym typeface="Wingdings" panose="05000000000000000000" pitchFamily="2" charset="2"/>
              </a:rPr>
              <a:t>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66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D51C-0331-F27E-1FCE-EAAD0F82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36" y="345234"/>
            <a:ext cx="7713339" cy="45719"/>
          </a:xfrm>
        </p:spPr>
        <p:txBody>
          <a:bodyPr>
            <a:normAutofit fontScale="90000"/>
          </a:bodyPr>
          <a:lstStyle/>
          <a:p>
            <a:r>
              <a:rPr lang="fr-FR" dirty="0"/>
              <a:t>Original ERD – </a:t>
            </a:r>
            <a:r>
              <a:rPr lang="fr-FR" dirty="0" err="1"/>
              <a:t>Quickly</a:t>
            </a:r>
            <a:r>
              <a:rPr lang="fr-FR" dirty="0"/>
              <a:t> </a:t>
            </a:r>
            <a:r>
              <a:rPr lang="fr-FR" dirty="0" err="1"/>
              <a:t>abandoned</a:t>
            </a:r>
            <a:endParaRPr lang="fr-F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3F08FE-BF5A-B4F0-B99F-4DB8F563E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36" y="664587"/>
            <a:ext cx="11871728" cy="27841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C8F4C-91E7-6323-A8BD-AF25BF04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6" y="4203153"/>
            <a:ext cx="11871728" cy="2443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DF6C3D-36C5-6845-BE0B-D2765C917D17}"/>
              </a:ext>
            </a:extLst>
          </p:cNvPr>
          <p:cNvSpPr txBox="1"/>
          <p:nvPr/>
        </p:nvSpPr>
        <p:spPr>
          <a:xfrm>
            <a:off x="160136" y="3572106"/>
            <a:ext cx="718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SECOND AND FINAL ERD</a:t>
            </a:r>
          </a:p>
        </p:txBody>
      </p:sp>
    </p:spTree>
    <p:extLst>
      <p:ext uri="{BB962C8B-B14F-4D97-AF65-F5344CB8AC3E}">
        <p14:creationId xmlns:p14="http://schemas.microsoft.com/office/powerpoint/2010/main" val="248939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991-F389-610B-4A98-5985FCC6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C2CF-0DD1-190D-B723-FC89C361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P1 – </a:t>
            </a:r>
            <a:r>
              <a:rPr lang="fr-FR" dirty="0" err="1"/>
              <a:t>Sketching</a:t>
            </a:r>
            <a:r>
              <a:rPr lang="fr-FR" dirty="0"/>
              <a:t> the « Big Plan » and </a:t>
            </a:r>
            <a:r>
              <a:rPr lang="fr-FR" dirty="0" err="1"/>
              <a:t>having</a:t>
            </a:r>
            <a:r>
              <a:rPr lang="fr-FR" dirty="0"/>
              <a:t> a good start</a:t>
            </a:r>
          </a:p>
          <a:p>
            <a:r>
              <a:rPr lang="fr-FR" dirty="0"/>
              <a:t>P2 – @~12pm -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stuck</a:t>
            </a:r>
            <a:r>
              <a:rPr lang="fr-FR" dirty="0"/>
              <a:t> on the pivot/</a:t>
            </a:r>
            <a:r>
              <a:rPr lang="fr-FR" dirty="0" err="1"/>
              <a:t>unpivot</a:t>
            </a:r>
            <a:r>
              <a:rPr lang="fr-FR" dirty="0"/>
              <a:t> question </a:t>
            </a:r>
            <a:r>
              <a:rPr lang="fr-FR" dirty="0" err="1"/>
              <a:t>through</a:t>
            </a:r>
            <a:r>
              <a:rPr lang="fr-FR" dirty="0"/>
              <a:t> SQL and </a:t>
            </a:r>
            <a:r>
              <a:rPr lang="fr-FR" dirty="0" err="1"/>
              <a:t>finally</a:t>
            </a:r>
            <a:r>
              <a:rPr lang="fr-FR" dirty="0"/>
              <a:t> </a:t>
            </a:r>
            <a:r>
              <a:rPr lang="fr-FR" dirty="0" err="1"/>
              <a:t>deciding</a:t>
            </a:r>
            <a:r>
              <a:rPr lang="fr-FR" dirty="0"/>
              <a:t> to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BEFOREHAND </a:t>
            </a:r>
            <a:r>
              <a:rPr lang="fr-FR" dirty="0" err="1"/>
              <a:t>through</a:t>
            </a:r>
            <a:r>
              <a:rPr lang="fr-FR" dirty="0"/>
              <a:t> Python </a:t>
            </a:r>
            <a:r>
              <a:rPr lang="fr-FR" dirty="0" err="1"/>
              <a:t>after</a:t>
            </a:r>
            <a:r>
              <a:rPr lang="fr-FR" dirty="0"/>
              <a:t> 3 </a:t>
            </a:r>
            <a:r>
              <a:rPr lang="fr-FR" dirty="0" err="1"/>
              <a:t>hours</a:t>
            </a:r>
            <a:endParaRPr lang="fr-FR" dirty="0"/>
          </a:p>
          <a:p>
            <a:r>
              <a:rPr lang="fr-FR" dirty="0"/>
              <a:t>P3 –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working</a:t>
            </a:r>
            <a:r>
              <a:rPr lang="fr-FR" dirty="0"/>
              <a:t> Python code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mySQL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08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D458-9F13-1874-6B43-D1753AAE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0" i="0" dirty="0">
                <a:effectLst/>
              </a:rPr>
              <a:t>Challenges &amp; Highlights :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9A7B-FC8C-BA00-05BE-AED13924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37" y="1736303"/>
            <a:ext cx="9905999" cy="3541714"/>
          </a:xfrm>
        </p:spPr>
        <p:txBody>
          <a:bodyPr>
            <a:noAutofit/>
          </a:bodyPr>
          <a:lstStyle/>
          <a:p>
            <a:r>
              <a:rPr lang="fr-FR" sz="2000" dirty="0" err="1"/>
              <a:t>Started</a:t>
            </a:r>
            <a:r>
              <a:rPr lang="fr-FR" sz="2000" dirty="0"/>
              <a:t> to do SQL </a:t>
            </a:r>
            <a:r>
              <a:rPr lang="fr-FR" sz="2000" dirty="0" err="1"/>
              <a:t>queries</a:t>
            </a:r>
            <a:r>
              <a:rPr lang="fr-FR" sz="2000" dirty="0"/>
              <a:t> </a:t>
            </a:r>
            <a:r>
              <a:rPr lang="fr-FR" sz="2000" dirty="0" err="1"/>
              <a:t>until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realized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</a:t>
            </a:r>
            <a:r>
              <a:rPr lang="fr-FR" sz="2000" dirty="0" err="1"/>
              <a:t>painful</a:t>
            </a:r>
            <a:r>
              <a:rPr lang="fr-FR" sz="2000" dirty="0"/>
              <a:t>. But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wanted</a:t>
            </a:r>
            <a:r>
              <a:rPr lang="fr-FR" sz="2000" dirty="0"/>
              <a:t> to go </a:t>
            </a:r>
            <a:r>
              <a:rPr lang="fr-FR" sz="2000" dirty="0" err="1"/>
              <a:t>through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no </a:t>
            </a:r>
            <a:r>
              <a:rPr lang="fr-FR" sz="2000" dirty="0" err="1"/>
              <a:t>matter</a:t>
            </a:r>
            <a:r>
              <a:rPr lang="fr-FR" sz="2000" dirty="0"/>
              <a:t> </a:t>
            </a:r>
            <a:r>
              <a:rPr lang="fr-FR" sz="2000" dirty="0" err="1"/>
              <a:t>what</a:t>
            </a:r>
            <a:r>
              <a:rPr lang="fr-FR" sz="2000" dirty="0"/>
              <a:t> for </a:t>
            </a:r>
            <a:r>
              <a:rPr lang="fr-FR" sz="2000" dirty="0" err="1"/>
              <a:t>glory</a:t>
            </a:r>
            <a:r>
              <a:rPr lang="fr-FR" sz="2000" dirty="0"/>
              <a:t>, </a:t>
            </a:r>
            <a:r>
              <a:rPr lang="fr-FR" sz="2000" dirty="0" err="1"/>
              <a:t>obviously</a:t>
            </a:r>
            <a:r>
              <a:rPr lang="fr-FR" sz="2000" dirty="0"/>
              <a:t> #insert </a:t>
            </a:r>
            <a:r>
              <a:rPr lang="fr-FR" sz="2000" dirty="0" err="1"/>
              <a:t>fireemoji</a:t>
            </a:r>
            <a:endParaRPr lang="fr-FR" sz="2000" dirty="0"/>
          </a:p>
          <a:p>
            <a:r>
              <a:rPr lang="fr-FR" sz="2000" dirty="0" err="1"/>
              <a:t>Loved</a:t>
            </a:r>
            <a:r>
              <a:rPr lang="fr-FR" sz="2000" dirty="0"/>
              <a:t> to </a:t>
            </a:r>
            <a:r>
              <a:rPr lang="fr-FR" sz="2000" dirty="0" err="1"/>
              <a:t>work</a:t>
            </a:r>
            <a:r>
              <a:rPr lang="fr-FR" sz="2000" dirty="0"/>
              <a:t> as a team, teasing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other</a:t>
            </a:r>
            <a:r>
              <a:rPr lang="fr-FR" sz="2000" dirty="0"/>
              <a:t> all </a:t>
            </a:r>
            <a:r>
              <a:rPr lang="fr-FR" sz="2000" dirty="0" err="1"/>
              <a:t>day</a:t>
            </a:r>
            <a:r>
              <a:rPr lang="fr-FR" sz="2000" dirty="0"/>
              <a:t> long on ours </a:t>
            </a:r>
            <a:r>
              <a:rPr lang="fr-FR" sz="2000" dirty="0" err="1"/>
              <a:t>own</a:t>
            </a:r>
            <a:r>
              <a:rPr lang="fr-FR" sz="2000" dirty="0"/>
              <a:t> </a:t>
            </a:r>
            <a:r>
              <a:rPr lang="fr-FR" sz="2000" dirty="0" err="1"/>
              <a:t>technical</a:t>
            </a:r>
            <a:r>
              <a:rPr lang="fr-FR" sz="2000" dirty="0"/>
              <a:t> or </a:t>
            </a:r>
            <a:r>
              <a:rPr lang="fr-FR" sz="2000" dirty="0" err="1"/>
              <a:t>psychological</a:t>
            </a:r>
            <a:r>
              <a:rPr lang="fr-FR" sz="2000" dirty="0"/>
              <a:t> limitations.</a:t>
            </a:r>
          </a:p>
          <a:p>
            <a:r>
              <a:rPr lang="fr-FR" sz="2000" dirty="0" err="1"/>
              <a:t>It’s</a:t>
            </a:r>
            <a:r>
              <a:rPr lang="fr-FR" sz="2000" dirty="0"/>
              <a:t> </a:t>
            </a:r>
            <a:r>
              <a:rPr lang="fr-FR" sz="2000" dirty="0" err="1"/>
              <a:t>still</a:t>
            </a:r>
            <a:r>
              <a:rPr lang="fr-FR" sz="2000" dirty="0"/>
              <a:t> a </a:t>
            </a:r>
            <a:r>
              <a:rPr lang="fr-FR" sz="2000" dirty="0" err="1"/>
              <a:t>pleasure</a:t>
            </a:r>
            <a:r>
              <a:rPr lang="fr-FR" sz="2000" dirty="0"/>
              <a:t> to face </a:t>
            </a:r>
            <a:r>
              <a:rPr lang="fr-FR" sz="2000" dirty="0" err="1"/>
              <a:t>diffculty</a:t>
            </a:r>
            <a:r>
              <a:rPr lang="fr-FR" sz="2000" dirty="0"/>
              <a:t>, </a:t>
            </a:r>
            <a:r>
              <a:rPr lang="fr-FR" sz="2000" dirty="0" err="1"/>
              <a:t>together</a:t>
            </a:r>
            <a:r>
              <a:rPr lang="fr-FR" sz="2000" dirty="0"/>
              <a:t>; and come out on top, </a:t>
            </a:r>
            <a:r>
              <a:rPr lang="fr-FR" sz="2000" dirty="0" err="1"/>
              <a:t>together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would</a:t>
            </a:r>
            <a:r>
              <a:rPr lang="fr-FR" sz="2000" dirty="0"/>
              <a:t> like to </a:t>
            </a:r>
            <a:r>
              <a:rPr lang="fr-FR" sz="2000" dirty="0" err="1"/>
              <a:t>adress</a:t>
            </a:r>
            <a:r>
              <a:rPr lang="fr-FR" sz="2000" dirty="0"/>
              <a:t> the big issue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had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project</a:t>
            </a:r>
            <a:r>
              <a:rPr lang="fr-FR" sz="2000" dirty="0"/>
              <a:t> </a:t>
            </a:r>
            <a:r>
              <a:rPr lang="fr-FR" sz="2000" dirty="0" err="1"/>
              <a:t>compared</a:t>
            </a:r>
            <a:r>
              <a:rPr lang="fr-FR" sz="2000" dirty="0"/>
              <a:t> to the first one :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feel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much</a:t>
            </a:r>
            <a:r>
              <a:rPr lang="fr-FR" sz="2000" dirty="0"/>
              <a:t> more </a:t>
            </a:r>
            <a:r>
              <a:rPr lang="fr-FR" sz="2000" dirty="0" err="1"/>
              <a:t>engaging</a:t>
            </a:r>
            <a:r>
              <a:rPr lang="fr-FR" sz="2000" dirty="0"/>
              <a:t> if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had</a:t>
            </a:r>
            <a:r>
              <a:rPr lang="fr-FR" sz="2000" dirty="0"/>
              <a:t> to </a:t>
            </a:r>
            <a:r>
              <a:rPr lang="fr-FR" sz="2000" dirty="0" err="1"/>
              <a:t>collect</a:t>
            </a:r>
            <a:r>
              <a:rPr lang="fr-FR" sz="2000" dirty="0"/>
              <a:t> </a:t>
            </a:r>
            <a:r>
              <a:rPr lang="fr-FR" sz="2000" dirty="0" err="1"/>
              <a:t>some</a:t>
            </a:r>
            <a:r>
              <a:rPr lang="fr-FR" sz="2000" dirty="0"/>
              <a:t> data and exploit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an </a:t>
            </a:r>
            <a:r>
              <a:rPr lang="fr-FR" sz="2000" dirty="0" err="1"/>
              <a:t>actual</a:t>
            </a:r>
            <a:r>
              <a:rPr lang="fr-FR" sz="2000" dirty="0"/>
              <a:t> </a:t>
            </a:r>
            <a:r>
              <a:rPr lang="fr-FR" sz="2000" dirty="0" err="1"/>
              <a:t>meaningful</a:t>
            </a:r>
            <a:r>
              <a:rPr lang="fr-FR" sz="2000" dirty="0"/>
              <a:t> </a:t>
            </a:r>
            <a:r>
              <a:rPr lang="fr-FR" sz="2000" dirty="0" err="1"/>
              <a:t>indicator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28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9954-9815-44A2-30BE-55D27F60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0" i="0" dirty="0">
                <a:effectLst/>
              </a:rPr>
              <a:t>Main </a:t>
            </a:r>
            <a:r>
              <a:rPr lang="fr-FR" sz="3600" b="0" i="0" dirty="0" err="1">
                <a:effectLst/>
              </a:rPr>
              <a:t>result</a:t>
            </a:r>
            <a:r>
              <a:rPr lang="fr-FR" sz="3600" b="0" i="0" dirty="0">
                <a:effectLst/>
              </a:rPr>
              <a:t> &amp; </a:t>
            </a:r>
            <a:r>
              <a:rPr lang="fr-FR" sz="3600" b="0" i="0" dirty="0" err="1">
                <a:effectLst/>
              </a:rPr>
              <a:t>demo</a:t>
            </a:r>
            <a:r>
              <a:rPr lang="fr-FR" sz="3600" b="0" i="0" dirty="0">
                <a:effectLst/>
              </a:rPr>
              <a:t>: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C43D-867C-85AD-0285-6F774FD8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/>
              <a:t>???</a:t>
            </a:r>
          </a:p>
          <a:p>
            <a:r>
              <a:rPr lang="fr-FR" dirty="0" err="1"/>
              <a:t>Computing</a:t>
            </a:r>
            <a:r>
              <a:rPr lang="fr-FR" dirty="0"/>
              <a:t>…</a:t>
            </a:r>
          </a:p>
          <a:p>
            <a:r>
              <a:rPr lang="fr-FR" dirty="0"/>
              <a:t>!!!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= ICHCCI</a:t>
            </a:r>
          </a:p>
        </p:txBody>
      </p:sp>
    </p:spTree>
    <p:extLst>
      <p:ext uri="{BB962C8B-B14F-4D97-AF65-F5344CB8AC3E}">
        <p14:creationId xmlns:p14="http://schemas.microsoft.com/office/powerpoint/2010/main" val="15891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B968-1318-B9CA-67D3-F2C79605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Thanks</a:t>
            </a:r>
            <a:r>
              <a:rPr lang="fr-FR" dirty="0"/>
              <a:t>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9B7E-FAB1-3768-8617-C697387D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3200400"/>
            <a:ext cx="10139282" cy="2581470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 to </a:t>
            </a:r>
            <a:r>
              <a:rPr lang="fr-FR" dirty="0" err="1"/>
              <a:t>ask</a:t>
            </a:r>
            <a:r>
              <a:rPr lang="fr-FR" dirty="0"/>
              <a:t> the </a:t>
            </a:r>
            <a:r>
              <a:rPr lang="fr-FR" dirty="0" err="1"/>
              <a:t>difficult</a:t>
            </a:r>
            <a:r>
              <a:rPr lang="fr-FR" dirty="0"/>
              <a:t> questions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probably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adress</a:t>
            </a:r>
            <a:r>
              <a:rPr lang="fr-FR" dirty="0"/>
              <a:t> !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sz="900" dirty="0"/>
              <a:t>(But </a:t>
            </a:r>
            <a:r>
              <a:rPr lang="fr-FR" sz="900" dirty="0" err="1"/>
              <a:t>please</a:t>
            </a:r>
            <a:r>
              <a:rPr lang="fr-FR" sz="900" dirty="0"/>
              <a:t>, go </a:t>
            </a:r>
            <a:r>
              <a:rPr lang="fr-FR" sz="900" dirty="0" err="1"/>
              <a:t>ahead</a:t>
            </a:r>
            <a:r>
              <a:rPr lang="fr-FR" sz="900" dirty="0"/>
              <a:t>, </a:t>
            </a:r>
            <a:r>
              <a:rPr lang="fr-FR" sz="900" dirty="0" err="1"/>
              <a:t>we’re</a:t>
            </a:r>
            <a:r>
              <a:rPr lang="fr-FR" sz="900" dirty="0"/>
              <a:t> </a:t>
            </a:r>
            <a:r>
              <a:rPr lang="fr-FR" sz="900" dirty="0" err="1"/>
              <a:t>taking</a:t>
            </a:r>
            <a:r>
              <a:rPr lang="fr-FR" sz="900" dirty="0"/>
              <a:t> notes </a:t>
            </a:r>
            <a:r>
              <a:rPr lang="fr-FR" sz="900" dirty="0">
                <a:sym typeface="Wingdings" panose="05000000000000000000" pitchFamily="2" charset="2"/>
              </a:rPr>
              <a:t></a:t>
            </a:r>
            <a:r>
              <a:rPr lang="fr-FR" sz="900" dirty="0"/>
              <a:t>)</a:t>
            </a:r>
          </a:p>
          <a:p>
            <a:pPr marL="0" indent="0" algn="ctr">
              <a:buNone/>
            </a:pP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688736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</TotalTime>
  <Words>388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       inflation corrected household consumption composite index  aka   I.C.H.C.C.I.</vt:lpstr>
      <vt:lpstr>Description of your Project (Planning, ER, DataBase Schema, Queries, MethodoloGy for the composite indicator) :</vt:lpstr>
      <vt:lpstr>PowerPoint Presentation</vt:lpstr>
      <vt:lpstr>Original ERD – Quickly abandoned</vt:lpstr>
      <vt:lpstr>Process</vt:lpstr>
      <vt:lpstr>Challenges &amp; Highlights :</vt:lpstr>
      <vt:lpstr>Main result &amp; demo:</vt:lpstr>
      <vt:lpstr>Thanks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inflation corrected household consumption composite index aka ICHCCI </dc:title>
  <dc:creator>John Johnson</dc:creator>
  <cp:lastModifiedBy>John Johnson</cp:lastModifiedBy>
  <cp:revision>3</cp:revision>
  <dcterms:created xsi:type="dcterms:W3CDTF">2023-04-24T15:15:11Z</dcterms:created>
  <dcterms:modified xsi:type="dcterms:W3CDTF">2023-04-24T19:24:58Z</dcterms:modified>
</cp:coreProperties>
</file>