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98" d="100"/>
          <a:sy n="9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153-4E90-D64D-8853-5D52AE7F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D8DA7-B53A-4B4A-A5B5-1A000017C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7A6D-C5AB-7941-B514-1B925F65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29CA-25F3-D94C-A8D9-54F5478F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834C-5B33-FC4D-AF6D-E7DCD92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85C5-F4CB-1D42-8CC8-2B1D8F9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85B1-9475-6E4A-AEAF-6D6FA0D0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F4E-AE4C-854B-94D4-8E41039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E459-5646-934E-A983-4EDDE5C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904C-82DD-A045-8E5B-A9431506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F99F4-B1BF-0246-9061-A3E29EB4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A5EDB-F634-4140-88A8-10555C12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2922-BB35-8B42-A2AF-DF605202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A8C2-E26F-F042-9449-11AF799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421B-12C1-5646-A5F0-177C963F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116F-5604-F64E-AF6E-DF36F85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4AD2-7075-5F45-BEDA-322AFF9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6DC0-9DF4-C143-A52E-986BD74E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8DC8-A3AC-D04B-8320-D2994D8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93FA-85AB-E449-9F65-C11AD67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F3A-BC79-F94D-A98A-A69A33C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EEFE-869E-C544-9A4C-42515703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1763-ED6D-BC47-AF38-A5FBA3B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3AB0-304F-464B-B174-6B611991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E609-4555-7445-9AC3-B0EFCAF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885-3322-3C47-9783-51962E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546-1174-284E-9F60-B0F1AEDD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6359-32DE-AA41-87C0-49A56B26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CC17-BAFA-054E-91D2-188139C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8DAB-A0B1-6243-91C6-ABA2E2D9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A4C9-FC1B-A44B-86CD-6DB2E8D3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38F3-6702-7346-81A3-B8941811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6B99-DB30-AA4F-8F87-C39E8733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7E70B-308B-6E46-BF57-4CAF9AD9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6BDE-866B-D34D-B515-BA8A26DD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9645-E0E6-A649-A4F1-ED360F82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08A7B-D70C-F948-9F8E-9E4A686F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5205-1262-B547-BA04-385A5091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0F7EF-AB9E-3C4E-ABAB-F57B90E9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1788-F7C2-4742-B216-FADC6A7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87D61-E816-5F4B-8F63-21D460D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192C-BB19-694A-BDE3-05B83DB7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B3C3-7CCA-524B-BB9B-1F0CC72D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52E5-F704-BE4D-9448-6454C46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B566-5E0E-324E-B491-0B5FF9C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C46F-DBF5-2243-B820-C378273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652-DD13-9745-BE53-0057F24B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00C3-3EB7-D043-8659-A1DE9F2F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19A1-D46A-8740-BD3E-C6AA333A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83BB-B4A1-E745-BAEC-E4AFD73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296A-196E-7248-926B-BF9A5844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480F7-5294-0C4F-8F24-4C725C3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2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5E37-5D2D-1C45-8CF1-4F4A0DD8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6F99F-BEBC-984C-83B6-B97A0A997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48B3-1372-E14C-B4F8-17528719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B274-34E1-C24A-AD4D-B2E71091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7234-4D8E-3745-BCBF-8FA98D82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99817-2D1D-B142-979B-E84B2EA2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A4BD4-A85B-664E-82FD-AEC1AF0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E770-E26D-124E-84BF-A09DABB8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D211-557B-2349-95CF-C609D356C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3040-CAA9-8443-AA0B-29D63768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F520-1CA5-0744-BB1D-8F790C3BB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7FF1-881A-2643-999B-8EF12BB238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5E49-D160-E341-88C4-698D16B76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Hang(</a:t>
            </a:r>
            <a:r>
              <a:rPr lang="fr-FR" dirty="0" err="1"/>
              <a:t>wo</a:t>
            </a:r>
            <a:r>
              <a:rPr lang="fr-FR" dirty="0"/>
              <a:t>)man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22E8-CEDA-434A-B934-8601243C4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Project </a:t>
            </a:r>
            <a:r>
              <a:rPr lang="fr-FR" dirty="0" err="1"/>
              <a:t>week</a:t>
            </a:r>
            <a:r>
              <a:rPr lang="fr-FR" dirty="0"/>
              <a:t> 1 </a:t>
            </a:r>
          </a:p>
          <a:p>
            <a:r>
              <a:rPr lang="fr-FR" dirty="0" err="1"/>
              <a:t>Ironhack</a:t>
            </a:r>
            <a:r>
              <a:rPr lang="fr-FR" dirty="0"/>
              <a:t> DAFT Paris </a:t>
            </a:r>
          </a:p>
          <a:p>
            <a:r>
              <a:rPr lang="fr-FR" dirty="0"/>
              <a:t>17 April 2023</a:t>
            </a:r>
          </a:p>
        </p:txBody>
      </p:sp>
    </p:spTree>
    <p:extLst>
      <p:ext uri="{BB962C8B-B14F-4D97-AF65-F5344CB8AC3E}">
        <p14:creationId xmlns:p14="http://schemas.microsoft.com/office/powerpoint/2010/main" val="133932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2C1-87EE-BE44-9D5A-A5022AA8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Meet</a:t>
            </a:r>
            <a:r>
              <a:rPr lang="fr-FR" dirty="0"/>
              <a:t> the team : </a:t>
            </a:r>
            <a:r>
              <a:rPr lang="fr-FR" dirty="0" err="1"/>
              <a:t>we</a:t>
            </a:r>
            <a:r>
              <a:rPr lang="fr-FR" dirty="0"/>
              <a:t> are the </a:t>
            </a:r>
            <a:r>
              <a:rPr lang="fr-FR" dirty="0" err="1"/>
              <a:t>hung-ry</a:t>
            </a:r>
            <a:r>
              <a:rPr lang="fr-FR" dirty="0"/>
              <a:t> </a:t>
            </a:r>
            <a:r>
              <a:rPr lang="fr-FR" dirty="0" err="1"/>
              <a:t>analysts</a:t>
            </a:r>
            <a:r>
              <a:rPr lang="fr-FR" dirty="0"/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E514-4225-1840-BD41-3081A120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20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EEC-3707-724D-8AC9-20C9693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70A-5B0A-D149-A451-CBFB8555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FF9A-FA7A-8545-BDB3-17B66F2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81BB-FAA7-7944-B936-8CBFB93D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4E43-9779-6E4D-AEEB-C10FC0AC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586-F832-8F48-95F9-8416C31E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collaboration </a:t>
            </a:r>
            <a:r>
              <a:rPr lang="fr-FR" dirty="0" err="1"/>
              <a:t>tools</a:t>
            </a:r>
            <a:r>
              <a:rPr lang="fr-FR" dirty="0"/>
              <a:t> : discord conversation,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vscode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repository</a:t>
            </a:r>
            <a:r>
              <a:rPr lang="fr-FR" dirty="0"/>
              <a:t> and fork </a:t>
            </a:r>
            <a:r>
              <a:rPr lang="fr-FR" dirty="0" err="1"/>
              <a:t>it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4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BAD0-FEAA-A743-B478-CC037D7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Highlights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57-BFE2-5F4E-B4B6-02913FCA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Think</a:t>
            </a:r>
            <a:r>
              <a:rPr lang="fr-FR" dirty="0"/>
              <a:t> to </a:t>
            </a:r>
            <a:r>
              <a:rPr lang="fr-FR" dirty="0" err="1"/>
              <a:t>include</a:t>
            </a:r>
            <a:r>
              <a:rPr lang="fr-FR" dirty="0"/>
              <a:t> bits of code </a:t>
            </a:r>
          </a:p>
        </p:txBody>
      </p:sp>
    </p:spTree>
    <p:extLst>
      <p:ext uri="{BB962C8B-B14F-4D97-AF65-F5344CB8AC3E}">
        <p14:creationId xmlns:p14="http://schemas.microsoft.com/office/powerpoint/2010/main" val="15009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4AD9-A12A-454D-83CE-AC5D1637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D402-B90E-5340-9283-DDFE7AC9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DEMO TIME !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URL : </a:t>
            </a:r>
          </a:p>
        </p:txBody>
      </p:sp>
    </p:spTree>
    <p:extLst>
      <p:ext uri="{BB962C8B-B14F-4D97-AF65-F5344CB8AC3E}">
        <p14:creationId xmlns:p14="http://schemas.microsoft.com/office/powerpoint/2010/main" val="39413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Hang(wo)man</vt:lpstr>
      <vt:lpstr>Meet the team : we are the hung-ry analysts !</vt:lpstr>
      <vt:lpstr>Description of the game</vt:lpstr>
      <vt:lpstr>Challenges</vt:lpstr>
      <vt:lpstr>Process</vt:lpstr>
      <vt:lpstr>Highlights</vt:lpstr>
      <vt:lpstr>Let’s try it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Hang(wo)man</dc:title>
  <dc:creator>Tatiana DE FERAUDY</dc:creator>
  <cp:lastModifiedBy>Tatiana DE FERAUDY</cp:lastModifiedBy>
  <cp:revision>1</cp:revision>
  <dcterms:created xsi:type="dcterms:W3CDTF">2023-04-14T10:49:38Z</dcterms:created>
  <dcterms:modified xsi:type="dcterms:W3CDTF">2023-04-14T10:53:46Z</dcterms:modified>
</cp:coreProperties>
</file>