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4"/>
    <p:restoredTop sz="94512"/>
  </p:normalViewPr>
  <p:slideViewPr>
    <p:cSldViewPr snapToGrid="0" snapToObjects="1">
      <p:cViewPr>
        <p:scale>
          <a:sx n="60" d="100"/>
          <a:sy n="60" d="100"/>
        </p:scale>
        <p:origin x="7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153-4E90-D64D-8853-5D52AE7F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D8DA7-B53A-4B4A-A5B5-1A000017C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7A6D-C5AB-7941-B514-1B925F65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29CA-25F3-D94C-A8D9-54F5478F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834C-5B33-FC4D-AF6D-E7DCD92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6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85C5-F4CB-1D42-8CC8-2B1D8F9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285B1-9475-6E4A-AEAF-6D6FA0D0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F4E-AE4C-854B-94D4-8E410398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E459-5646-934E-A983-4EDDE5C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A904C-82DD-A045-8E5B-A9431506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F99F4-B1BF-0246-9061-A3E29EB4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A5EDB-F634-4140-88A8-10555C12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2922-BB35-8B42-A2AF-DF605202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A8C2-E26F-F042-9449-11AF799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421B-12C1-5646-A5F0-177C963F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116F-5604-F64E-AF6E-DF36F85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4AD2-7075-5F45-BEDA-322AFF9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6DC0-9DF4-C143-A52E-986BD74E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8DC8-A3AC-D04B-8320-D2994D8C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93FA-85AB-E449-9F65-C11AD672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F3A-BC79-F94D-A98A-A69A33C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EEFE-869E-C544-9A4C-42515703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1763-ED6D-BC47-AF38-A5FBA3B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3AB0-304F-464B-B174-6B611991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E609-4555-7445-9AC3-B0EFCAF9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885-3322-3C47-9783-51962EB7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0546-1174-284E-9F60-B0F1AEDD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6359-32DE-AA41-87C0-49A56B26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1CC17-BAFA-054E-91D2-188139C1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8DAB-A0B1-6243-91C6-ABA2E2D9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BA4C9-FC1B-A44B-86CD-6DB2E8D3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38F3-6702-7346-81A3-B8941811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36B99-DB30-AA4F-8F87-C39E8733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7E70B-308B-6E46-BF57-4CAF9AD96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6BDE-866B-D34D-B515-BA8A26DD8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E9645-E0E6-A649-A4F1-ED360F82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08A7B-D70C-F948-9F8E-9E4A686F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D5205-1262-B547-BA04-385A5091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0F7EF-AB9E-3C4E-ABAB-F57B90E9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6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1788-F7C2-4742-B216-FADC6A7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87D61-E816-5F4B-8F63-21D460D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C192C-BB19-694A-BDE3-05B83DB7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B3C3-7CCA-524B-BB9B-1F0CC72D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52E5-F704-BE4D-9448-6454C46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B566-5E0E-324E-B491-0B5FF9C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BC46F-DBF5-2243-B820-C3782736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652-DD13-9745-BE53-0057F24B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00C3-3EB7-D043-8659-A1DE9F2F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19A1-D46A-8740-BD3E-C6AA333A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83BB-B4A1-E745-BAEC-E4AFD73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296A-196E-7248-926B-BF9A5844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480F7-5294-0C4F-8F24-4C725C3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26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5E37-5D2D-1C45-8CF1-4F4A0DD8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6F99F-BEBC-984C-83B6-B97A0A997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48B3-1372-E14C-B4F8-17528719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B274-34E1-C24A-AD4D-B2E71091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7234-4D8E-3745-BCBF-8FA98D82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99817-2D1D-B142-979B-E84B2EA2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A4BD4-A85B-664E-82FD-AEC1AF0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3E770-E26D-124E-84BF-A09DABB8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D211-557B-2349-95CF-C609D356C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1451-2CEC-DE4A-9644-4BAE6DAED6E9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3040-CAA9-8443-AA0B-29D63768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F520-1CA5-0744-BB1D-8F790C3BB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7FF1-881A-2643-999B-8EF12BB238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uis-md/hangman/blob/master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5E49-D160-E341-88C4-698D16B7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1116"/>
            <a:ext cx="9144000" cy="2387600"/>
          </a:xfrm>
        </p:spPr>
        <p:txBody>
          <a:bodyPr/>
          <a:lstStyle/>
          <a:p>
            <a:r>
              <a:rPr lang="fr-FR" dirty="0"/>
              <a:t>Hang(</a:t>
            </a:r>
            <a:r>
              <a:rPr lang="fr-FR" dirty="0" err="1"/>
              <a:t>wo</a:t>
            </a:r>
            <a:r>
              <a:rPr lang="fr-FR" dirty="0"/>
              <a:t>)man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922E8-CEDA-434A-B934-8601243C4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06726"/>
            <a:ext cx="9576391" cy="3009014"/>
          </a:xfrm>
        </p:spPr>
        <p:txBody>
          <a:bodyPr>
            <a:normAutofit fontScale="92500"/>
          </a:bodyPr>
          <a:lstStyle/>
          <a:p>
            <a:endParaRPr lang="fr-FR" dirty="0"/>
          </a:p>
          <a:p>
            <a:r>
              <a:rPr lang="fr-FR" dirty="0"/>
              <a:t>Project </a:t>
            </a:r>
            <a:r>
              <a:rPr lang="fr-FR" dirty="0" err="1"/>
              <a:t>week</a:t>
            </a:r>
            <a:r>
              <a:rPr lang="fr-FR" dirty="0"/>
              <a:t> 1 </a:t>
            </a:r>
          </a:p>
          <a:p>
            <a:r>
              <a:rPr lang="fr-FR" dirty="0" err="1"/>
              <a:t>Ironhack</a:t>
            </a:r>
            <a:r>
              <a:rPr lang="fr-FR" dirty="0"/>
              <a:t> DAFT Paris </a:t>
            </a:r>
          </a:p>
          <a:p>
            <a:r>
              <a:rPr lang="fr-FR" dirty="0"/>
              <a:t>17 April 2023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By: the </a:t>
            </a:r>
            <a:r>
              <a:rPr lang="fr-FR" dirty="0" err="1"/>
              <a:t>hung-ry</a:t>
            </a:r>
            <a:r>
              <a:rPr lang="fr-FR" dirty="0"/>
              <a:t> </a:t>
            </a:r>
            <a:r>
              <a:rPr lang="fr-FR" dirty="0" err="1"/>
              <a:t>analysts</a:t>
            </a:r>
            <a:r>
              <a:rPr lang="fr-FR" dirty="0"/>
              <a:t> (</a:t>
            </a:r>
            <a:r>
              <a:rPr lang="fr-FR" dirty="0" err="1"/>
              <a:t>Jamyang</a:t>
            </a:r>
            <a:r>
              <a:rPr lang="fr-FR" dirty="0"/>
              <a:t>, Louis, Tatiana)</a:t>
            </a:r>
          </a:p>
        </p:txBody>
      </p:sp>
    </p:spTree>
    <p:extLst>
      <p:ext uri="{BB962C8B-B14F-4D97-AF65-F5344CB8AC3E}">
        <p14:creationId xmlns:p14="http://schemas.microsoft.com/office/powerpoint/2010/main" val="133932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D402-B90E-5340-9283-DDFE7AC9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2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sz="8000" dirty="0" err="1"/>
              <a:t>Want</a:t>
            </a:r>
            <a:r>
              <a:rPr lang="fr-FR" sz="8000" dirty="0"/>
              <a:t> to </a:t>
            </a:r>
            <a:r>
              <a:rPr lang="fr-FR" sz="8000" dirty="0" err="1"/>
              <a:t>give</a:t>
            </a:r>
            <a:r>
              <a:rPr lang="fr-FR" sz="8000" dirty="0"/>
              <a:t> </a:t>
            </a:r>
            <a:r>
              <a:rPr lang="fr-FR" sz="8000" dirty="0" err="1"/>
              <a:t>it</a:t>
            </a:r>
            <a:r>
              <a:rPr lang="fr-FR" sz="8000" dirty="0"/>
              <a:t> a </a:t>
            </a:r>
            <a:r>
              <a:rPr lang="fr-FR" sz="8000" dirty="0" err="1"/>
              <a:t>try</a:t>
            </a:r>
            <a:r>
              <a:rPr lang="fr-FR" sz="8000" dirty="0"/>
              <a:t> </a:t>
            </a:r>
            <a:r>
              <a:rPr lang="fr-FR" sz="8000" dirty="0" err="1"/>
              <a:t>it</a:t>
            </a:r>
            <a:r>
              <a:rPr lang="fr-FR" sz="8000" dirty="0"/>
              <a:t> ?</a:t>
            </a:r>
            <a:endParaRPr lang="fr-FR" sz="5400" dirty="0">
              <a:hlinkClick r:id="rId2"/>
            </a:endParaRPr>
          </a:p>
          <a:p>
            <a:pPr marL="0" indent="0" algn="ctr">
              <a:buNone/>
            </a:pPr>
            <a:endParaRPr lang="fr-FR" sz="5400" dirty="0">
              <a:hlinkClick r:id="rId2"/>
            </a:endParaRPr>
          </a:p>
          <a:p>
            <a:pPr marL="0" indent="0" algn="ctr">
              <a:buNone/>
            </a:pPr>
            <a:endParaRPr lang="fr-FR" sz="5400" dirty="0">
              <a:hlinkClick r:id="rId2"/>
            </a:endParaRPr>
          </a:p>
          <a:p>
            <a:pPr marL="0" indent="0" algn="ctr">
              <a:buNone/>
            </a:pPr>
            <a:r>
              <a:rPr lang="fr-FR" sz="5400" dirty="0">
                <a:hlinkClick r:id="rId2"/>
              </a:rPr>
              <a:t>DEMO TIME ! </a:t>
            </a:r>
            <a:endParaRPr lang="fr-FR" sz="5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3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EEC-3707-724D-8AC9-20C9693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of the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70A-5B0A-D149-A451-CBFB8555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-apple-system"/>
              </a:rPr>
              <a:t>B</a:t>
            </a:r>
            <a:r>
              <a:rPr lang="fr-FR" b="0" i="0" u="none" strike="noStrike" dirty="0">
                <a:effectLst/>
                <a:latin typeface="-apple-system"/>
              </a:rPr>
              <a:t>asic </a:t>
            </a:r>
            <a:r>
              <a:rPr lang="fr-FR" b="0" i="0" u="none" strike="noStrike" dirty="0" err="1">
                <a:effectLst/>
                <a:latin typeface="-apple-system"/>
              </a:rPr>
              <a:t>principle</a:t>
            </a:r>
            <a:r>
              <a:rPr lang="fr-FR" b="0" i="0" u="none" strike="noStrike" dirty="0">
                <a:effectLst/>
                <a:latin typeface="-apple-system"/>
              </a:rPr>
              <a:t> : the user has to </a:t>
            </a:r>
            <a:r>
              <a:rPr lang="fr-FR" b="0" i="0" u="none" strike="noStrike" dirty="0" err="1">
                <a:effectLst/>
                <a:latin typeface="-apple-system"/>
              </a:rPr>
              <a:t>guess</a:t>
            </a:r>
            <a:r>
              <a:rPr lang="fr-FR" b="0" i="0" u="none" strike="noStrike" dirty="0">
                <a:effectLst/>
                <a:latin typeface="-apple-system"/>
              </a:rPr>
              <a:t> all the </a:t>
            </a:r>
            <a:r>
              <a:rPr lang="fr-FR" b="0" i="0" u="none" strike="noStrike" dirty="0" err="1">
                <a:effectLst/>
                <a:latin typeface="-apple-system"/>
              </a:rPr>
              <a:t>letters</a:t>
            </a:r>
            <a:r>
              <a:rPr lang="fr-FR" b="0" i="0" u="none" strike="noStrike" dirty="0">
                <a:effectLst/>
                <a:latin typeface="-apple-system"/>
              </a:rPr>
              <a:t> of a </a:t>
            </a:r>
            <a:r>
              <a:rPr lang="fr-FR" b="0" i="0" u="none" strike="noStrike" dirty="0" err="1">
                <a:effectLst/>
                <a:latin typeface="-apple-system"/>
              </a:rPr>
              <a:t>word</a:t>
            </a:r>
            <a:r>
              <a:rPr lang="fr-FR" dirty="0">
                <a:latin typeface="-apple-system"/>
              </a:rPr>
              <a:t> to </a:t>
            </a:r>
            <a:r>
              <a:rPr lang="fr-FR" dirty="0" err="1">
                <a:latin typeface="-apple-system"/>
              </a:rPr>
              <a:t>win</a:t>
            </a:r>
            <a:r>
              <a:rPr lang="fr-FR" dirty="0">
                <a:latin typeface="-apple-system"/>
              </a:rPr>
              <a:t>.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However</a:t>
            </a:r>
            <a:r>
              <a:rPr lang="fr-FR" b="0" i="0" u="none" strike="noStrike" dirty="0">
                <a:effectLst/>
                <a:latin typeface="-apple-system"/>
              </a:rPr>
              <a:t>, </a:t>
            </a:r>
            <a:r>
              <a:rPr lang="fr-FR" b="0" i="0" u="none" strike="noStrike" dirty="0" err="1">
                <a:effectLst/>
                <a:latin typeface="-apple-system"/>
              </a:rPr>
              <a:t>there</a:t>
            </a:r>
            <a:r>
              <a:rPr lang="fr-FR" b="0" i="0" u="none" strike="noStrike" dirty="0">
                <a:effectLst/>
                <a:latin typeface="-apple-system"/>
              </a:rPr>
              <a:t> are a </a:t>
            </a:r>
            <a:r>
              <a:rPr lang="fr-FR" b="0" i="0" u="none" strike="noStrike" dirty="0" err="1">
                <a:effectLst/>
                <a:latin typeface="-apple-system"/>
              </a:rPr>
              <a:t>limited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number</a:t>
            </a:r>
            <a:r>
              <a:rPr lang="fr-FR" b="0" i="0" u="none" strike="noStrike" dirty="0">
                <a:effectLst/>
                <a:latin typeface="-apple-system"/>
              </a:rPr>
              <a:t> of </a:t>
            </a:r>
            <a:r>
              <a:rPr lang="fr-FR" b="0" i="0" u="none" strike="noStrike" dirty="0" err="1">
                <a:effectLst/>
                <a:latin typeface="-apple-system"/>
              </a:rPr>
              <a:t>guesses</a:t>
            </a:r>
            <a:r>
              <a:rPr lang="fr-FR" b="0" i="0" u="none" strike="noStrike" dirty="0">
                <a:effectLst/>
                <a:latin typeface="-apple-system"/>
              </a:rPr>
              <a:t> </a:t>
            </a:r>
            <a:r>
              <a:rPr lang="fr-FR" b="0" i="0" u="none" strike="noStrike" dirty="0" err="1">
                <a:effectLst/>
                <a:latin typeface="-apple-system"/>
              </a:rPr>
              <a:t>before</a:t>
            </a:r>
            <a:r>
              <a:rPr lang="fr-FR" b="0" i="0" u="none" strike="noStrike" dirty="0">
                <a:effectLst/>
                <a:latin typeface="-apple-system"/>
              </a:rPr>
              <a:t> the user </a:t>
            </a:r>
            <a:r>
              <a:rPr lang="fr-FR" b="0" i="0" u="none" strike="noStrike" dirty="0" err="1">
                <a:effectLst/>
                <a:latin typeface="-apple-system"/>
              </a:rPr>
              <a:t>is</a:t>
            </a:r>
            <a:r>
              <a:rPr lang="fr-FR" b="0" i="0" u="none" strike="noStrike" dirty="0">
                <a:effectLst/>
                <a:latin typeface="-apple-system"/>
              </a:rPr>
              <a:t>...</a:t>
            </a:r>
            <a:r>
              <a:rPr lang="fr-FR" b="0" i="0" u="none" strike="noStrike" dirty="0" err="1">
                <a:effectLst/>
                <a:latin typeface="-apple-system"/>
              </a:rPr>
              <a:t>hung</a:t>
            </a:r>
            <a:r>
              <a:rPr lang="fr-FR" b="0" i="0" u="none" strike="noStrike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chose a more inclusive </a:t>
            </a:r>
            <a:r>
              <a:rPr lang="fr-FR" dirty="0" err="1"/>
              <a:t>name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04E43-9779-6E4D-AEEB-C10FC0AC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291833" cy="1994830"/>
          </a:xfrm>
        </p:spPr>
        <p:txBody>
          <a:bodyPr>
            <a:normAutofit/>
          </a:bodyPr>
          <a:lstStyle/>
          <a:p>
            <a:pPr algn="r"/>
            <a:r>
              <a:rPr lang="fr-FR" sz="4000" dirty="0"/>
              <a:t>Our process in 3 </a:t>
            </a:r>
            <a:r>
              <a:rPr lang="fr-FR" sz="4000" dirty="0" err="1"/>
              <a:t>steps</a:t>
            </a:r>
            <a:r>
              <a:rPr lang="fr-FR" sz="4000" dirty="0"/>
              <a:t> :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C586-F832-8F48-95F9-8416C31E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2400" dirty="0" err="1"/>
              <a:t>Brainstroming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Realization</a:t>
            </a:r>
            <a:endParaRPr lang="fr-FR" sz="2400" dirty="0"/>
          </a:p>
          <a:p>
            <a:r>
              <a:rPr lang="fr-FR" sz="2400" dirty="0" err="1"/>
              <a:t>Finalization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feedback and  </a:t>
            </a:r>
            <a:r>
              <a:rPr lang="fr-FR" sz="2400" dirty="0" err="1"/>
              <a:t>improvement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3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C08A3-070C-D9D4-2C6D-F3E64B51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98" y="-1865874"/>
            <a:ext cx="816249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1/ </a:t>
            </a:r>
            <a:r>
              <a:rPr lang="en-US" sz="4100" dirty="0" err="1"/>
              <a:t>B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rainstroming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B7E05-F349-2C9D-69C6-C3277FEC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98" y="3415284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Flowchart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96B0037-9B96-10B2-C9FD-C085315F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50966"/>
            <a:ext cx="7214616" cy="49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3D7E0E-34EA-E78D-14C1-804FFAE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84" y="3415283"/>
            <a:ext cx="3571810" cy="14411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Pseudocode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2FA025-1975-6D21-E105-2137AD2B9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9666"/>
            <a:ext cx="7214616" cy="35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F0E5278-68D2-2D11-B0D7-F2DF19E25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E5343-B395-285D-6853-6F8FC9F7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/>
              <a:t>2/ </a:t>
            </a:r>
            <a:r>
              <a:rPr lang="en-US" sz="4000" dirty="0"/>
              <a:t>Realization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05ADB-3543-1A6A-D6AA-DCA26BC6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/>
              <a:t>Key is coding .</a:t>
            </a:r>
          </a:p>
        </p:txBody>
      </p:sp>
    </p:spTree>
    <p:extLst>
      <p:ext uri="{BB962C8B-B14F-4D97-AF65-F5344CB8AC3E}">
        <p14:creationId xmlns:p14="http://schemas.microsoft.com/office/powerpoint/2010/main" val="28126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C0824-35AC-B060-899B-BF33A8AC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fr-FR" sz="4200" dirty="0"/>
              <a:t>3/ </a:t>
            </a:r>
            <a:r>
              <a:rPr lang="fr-FR" sz="4200" dirty="0" err="1"/>
              <a:t>Finalization</a:t>
            </a:r>
            <a:r>
              <a:rPr lang="fr-FR" sz="4200" dirty="0"/>
              <a:t> </a:t>
            </a:r>
            <a:r>
              <a:rPr lang="fr-FR" sz="4200" dirty="0" err="1"/>
              <a:t>with</a:t>
            </a:r>
            <a:r>
              <a:rPr lang="fr-FR" sz="4200" dirty="0"/>
              <a:t> </a:t>
            </a:r>
            <a:r>
              <a:rPr lang="fr-FR" sz="4200" dirty="0" err="1"/>
              <a:t>improvement</a:t>
            </a:r>
            <a:endParaRPr lang="fr-FR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92C3B55-9B3F-1C61-25B2-95A40CE42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fr-FR" sz="2200" dirty="0" err="1"/>
              <a:t>Tested</a:t>
            </a:r>
            <a:r>
              <a:rPr lang="fr-FR" sz="2200" dirty="0"/>
              <a:t> by Andy on Friday at 16h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Feedback:  </a:t>
            </a:r>
          </a:p>
          <a:p>
            <a:pPr marL="0" indent="0">
              <a:buNone/>
            </a:pPr>
            <a:r>
              <a:rPr lang="fr-FR" sz="2200" dirty="0"/>
              <a:t>1/ Put a </a:t>
            </a:r>
            <a:r>
              <a:rPr lang="fr-FR" sz="2200" dirty="0" err="1"/>
              <a:t>space</a:t>
            </a:r>
            <a:r>
              <a:rPr lang="fr-FR" sz="2200" dirty="0"/>
              <a:t>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each</a:t>
            </a:r>
            <a:r>
              <a:rPr lang="fr-FR" sz="2200" dirty="0"/>
              <a:t> </a:t>
            </a:r>
            <a:r>
              <a:rPr lang="fr-FR" sz="2200" dirty="0" err="1"/>
              <a:t>character</a:t>
            </a:r>
            <a:r>
              <a:rPr lang="fr-FR" sz="2200" dirty="0"/>
              <a:t> _ _ _ _ _ </a:t>
            </a:r>
          </a:p>
          <a:p>
            <a:pPr marL="0" indent="0">
              <a:buNone/>
            </a:pPr>
            <a:r>
              <a:rPr lang="fr-FR" sz="2200" dirty="0"/>
              <a:t>2/Change the </a:t>
            </a:r>
            <a:r>
              <a:rPr lang="fr-FR" sz="2200" dirty="0" err="1"/>
              <a:t>words</a:t>
            </a:r>
            <a:r>
              <a:rPr lang="fr-FR" sz="2200" dirty="0"/>
              <a:t> and </a:t>
            </a:r>
            <a:r>
              <a:rPr lang="fr-FR" sz="2200" dirty="0" err="1"/>
              <a:t>make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more fun.</a:t>
            </a:r>
          </a:p>
          <a:p>
            <a:pPr marL="0" indent="0">
              <a:buNone/>
            </a:pPr>
            <a:r>
              <a:rPr lang="fr-FR" sz="2200" dirty="0"/>
              <a:t>3/ Show the </a:t>
            </a:r>
            <a:r>
              <a:rPr lang="fr-FR" sz="2200" dirty="0" err="1"/>
              <a:t>missed</a:t>
            </a:r>
            <a:r>
              <a:rPr lang="fr-FR" sz="2200" dirty="0"/>
              <a:t> </a:t>
            </a:r>
            <a:r>
              <a:rPr lang="fr-FR" sz="2200" dirty="0" err="1"/>
              <a:t>word</a:t>
            </a:r>
            <a:r>
              <a:rPr lang="fr-FR" sz="2200" dirty="0"/>
              <a:t> if </a:t>
            </a:r>
            <a:r>
              <a:rPr lang="fr-FR" sz="2200" dirty="0" err="1"/>
              <a:t>game</a:t>
            </a:r>
            <a:r>
              <a:rPr lang="fr-FR" sz="2200" dirty="0"/>
              <a:t>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lost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dirty="0"/>
              <a:t>Our </a:t>
            </a:r>
            <a:r>
              <a:rPr lang="fr-FR" sz="2200" dirty="0" err="1"/>
              <a:t>bonuses</a:t>
            </a:r>
            <a:r>
              <a:rPr lang="fr-FR" sz="2200" dirty="0"/>
              <a:t>: </a:t>
            </a:r>
          </a:p>
          <a:p>
            <a:pPr marL="0" indent="0">
              <a:buNone/>
            </a:pPr>
            <a:r>
              <a:rPr lang="fr-FR" sz="2200" dirty="0"/>
              <a:t>1/ </a:t>
            </a:r>
            <a:r>
              <a:rPr lang="fr-FR" sz="2200" dirty="0" err="1"/>
              <a:t>Drawing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2/ </a:t>
            </a:r>
            <a:r>
              <a:rPr lang="fr-FR" sz="2200" dirty="0" err="1"/>
              <a:t>Two-player</a:t>
            </a:r>
            <a:r>
              <a:rPr lang="fr-FR" sz="2200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1970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FF9A-FA7A-8545-BDB3-17B66F2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81BB-FAA7-7944-B936-8CBFB93D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Different</a:t>
            </a:r>
            <a:r>
              <a:rPr lang="fr-FR" dirty="0"/>
              <a:t> software and </a:t>
            </a:r>
            <a:r>
              <a:rPr lang="fr-FR" dirty="0" err="1"/>
              <a:t>levels</a:t>
            </a:r>
            <a:r>
              <a:rPr lang="fr-FR" dirty="0"/>
              <a:t> of </a:t>
            </a:r>
            <a:r>
              <a:rPr lang="fr-FR" dirty="0" err="1"/>
              <a:t>understanding</a:t>
            </a:r>
            <a:r>
              <a:rPr lang="fr-FR" dirty="0"/>
              <a:t> of git</a:t>
            </a:r>
          </a:p>
          <a:p>
            <a:r>
              <a:rPr lang="fr-FR" dirty="0"/>
              <a:t>New issues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identify</a:t>
            </a:r>
            <a:r>
              <a:rPr lang="fr-FR" dirty="0"/>
              <a:t> in the pseudocode)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hadn’t</a:t>
            </a:r>
            <a:r>
              <a:rPr lang="fr-FR" dirty="0"/>
              <a:t> </a:t>
            </a:r>
            <a:r>
              <a:rPr lang="fr-FR" dirty="0" err="1"/>
              <a:t>planned</a:t>
            </a:r>
            <a:r>
              <a:rPr lang="fr-FR" dirty="0"/>
              <a:t> the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for a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</a:t>
            </a:r>
            <a:r>
              <a:rPr lang="fr-FR" dirty="0" err="1"/>
              <a:t>ended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issues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naming</a:t>
            </a:r>
            <a:r>
              <a:rPr lang="fr-FR" dirty="0"/>
              <a:t> of the variable </a:t>
            </a:r>
            <a:r>
              <a:rPr lang="fr-FR" dirty="0" err="1"/>
              <a:t>used</a:t>
            </a:r>
            <a:r>
              <a:rPr lang="fr-FR" dirty="0"/>
              <a:t> to update the </a:t>
            </a:r>
            <a:r>
              <a:rPr lang="fr-FR" dirty="0" err="1"/>
              <a:t>letters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and display </a:t>
            </a:r>
            <a:r>
              <a:rPr lang="fr-FR" dirty="0" err="1"/>
              <a:t>them</a:t>
            </a:r>
            <a:r>
              <a:rPr lang="fr-FR" dirty="0"/>
              <a:t> 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keeping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but </a:t>
            </a:r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string to </a:t>
            </a:r>
            <a:r>
              <a:rPr lang="fr-FR" dirty="0" err="1"/>
              <a:t>list</a:t>
            </a:r>
            <a:r>
              <a:rPr lang="fr-FR" dirty="0"/>
              <a:t> and back) </a:t>
            </a:r>
          </a:p>
          <a:p>
            <a:pPr lvl="1"/>
            <a:r>
              <a:rPr lang="fr-FR" dirty="0"/>
              <a:t>Don’t go to the sushi place (not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 but </a:t>
            </a:r>
            <a:r>
              <a:rPr lang="fr-FR" dirty="0" err="1"/>
              <a:t>fish</a:t>
            </a:r>
            <a:r>
              <a:rPr lang="fr-FR" dirty="0"/>
              <a:t> not good) </a:t>
            </a:r>
          </a:p>
        </p:txBody>
      </p:sp>
    </p:spTree>
    <p:extLst>
      <p:ext uri="{BB962C8B-B14F-4D97-AF65-F5344CB8AC3E}">
        <p14:creationId xmlns:p14="http://schemas.microsoft.com/office/powerpoint/2010/main" val="145472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BAD0-FEAA-A743-B478-CC037D7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Highlights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C057-BFE2-5F4E-B4B6-02913FCA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41"/>
            <a:ext cx="10515600" cy="4351338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automatically</a:t>
            </a:r>
            <a:r>
              <a:rPr lang="fr-FR" dirty="0"/>
              <a:t> update the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letters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regex to </a:t>
            </a:r>
            <a:r>
              <a:rPr lang="fr-FR" dirty="0" err="1"/>
              <a:t>identify</a:t>
            </a:r>
            <a:r>
              <a:rPr lang="fr-FR" dirty="0"/>
              <a:t> if the input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letter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A36869-7500-88AE-F6FC-B8809396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87" y="2190307"/>
            <a:ext cx="7232152" cy="23227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91D3FD-973B-0793-30DD-7DBD3E0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87" y="5155130"/>
            <a:ext cx="9466575" cy="7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0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285</Words>
  <Application>Microsoft Macintosh PowerPoint</Application>
  <PresentationFormat>Grand écran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Hang(wo)man</vt:lpstr>
      <vt:lpstr>Description of the game</vt:lpstr>
      <vt:lpstr>Our process in 3 steps : </vt:lpstr>
      <vt:lpstr>1/ Brainstroming </vt:lpstr>
      <vt:lpstr>Pseudocode </vt:lpstr>
      <vt:lpstr>2/ Realization</vt:lpstr>
      <vt:lpstr>3/ Finalization with improvement</vt:lpstr>
      <vt:lpstr>Challenges</vt:lpstr>
      <vt:lpstr>Highlights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Hang(wo)man</dc:title>
  <dc:creator>Tatiana DE FERAUDY</dc:creator>
  <cp:lastModifiedBy>PASANG YESHE Jamyang Choedon</cp:lastModifiedBy>
  <cp:revision>3</cp:revision>
  <dcterms:created xsi:type="dcterms:W3CDTF">2023-04-14T10:49:38Z</dcterms:created>
  <dcterms:modified xsi:type="dcterms:W3CDTF">2023-04-14T16:08:59Z</dcterms:modified>
</cp:coreProperties>
</file>