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4507-C7C0-FC4C-A6B5-9FA465DF882E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E1690-1878-4948-8F29-957C2075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(18/02/20 11:44) -----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1690-1878-4948-8F29-957C2075CE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18 February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18 February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Wrangling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Stems from S created in 1975 </a:t>
            </a:r>
            <a:r>
              <a:rPr lang="mr-IN" dirty="0" smtClean="0"/>
              <a:t>–</a:t>
            </a:r>
            <a:r>
              <a:rPr lang="en-US" dirty="0" smtClean="0"/>
              <a:t> 1976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Created to make interactive work easier than Fortran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“[R] is very similar in appearance to S, the underlying implementation and semantics are derived from Scheme” (R-FAQ)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5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Analysing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6" name="Picture 5" descr="data-science-expl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8" y="2360619"/>
            <a:ext cx="8726914" cy="32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brai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362"/>
            <a:ext cx="9144000" cy="5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brain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65"/>
            <a:ext cx="9144000" cy="51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Tidyverse</a:t>
            </a:r>
            <a:r>
              <a:rPr lang="en-US" smtClean="0"/>
              <a:t> Ecosystem</a:t>
            </a:r>
            <a:endParaRPr lang="en-US" dirty="0"/>
          </a:p>
        </p:txBody>
      </p:sp>
      <p:pic>
        <p:nvPicPr>
          <p:cNvPr id="3" name="Picture 2" descr="tidyverse-pack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825"/>
            <a:ext cx="9144000" cy="36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Apply Combine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063"/>
            <a:ext cx="9144000" cy="44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</TotalTime>
  <Words>75</Words>
  <Application>Microsoft Macintosh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DatA Wrangling  with Tidyverse</vt:lpstr>
      <vt:lpstr>History of R</vt:lpstr>
      <vt:lpstr> Analysing Data</vt:lpstr>
      <vt:lpstr> </vt:lpstr>
      <vt:lpstr> </vt:lpstr>
      <vt:lpstr> Tidyverse Ecosystem</vt:lpstr>
      <vt:lpstr>Split Apply Combine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 with Tidyverse</dc:title>
  <dc:creator>VibesNg Vines-Ng</dc:creator>
  <cp:lastModifiedBy>VibesNg Vines-Ng</cp:lastModifiedBy>
  <cp:revision>3</cp:revision>
  <dcterms:created xsi:type="dcterms:W3CDTF">2020-02-18T11:32:34Z</dcterms:created>
  <dcterms:modified xsi:type="dcterms:W3CDTF">2020-02-18T12:03:09Z</dcterms:modified>
</cp:coreProperties>
</file>