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54B9E1-26DC-5254-540A-5DB9A4780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SIMULAZIONE CINEMATICA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0E457E-BB3F-B685-4326-0EEA637CB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Luigi Catello</a:t>
            </a:r>
          </a:p>
        </p:txBody>
      </p:sp>
    </p:spTree>
    <p:extLst>
      <p:ext uri="{BB962C8B-B14F-4D97-AF65-F5344CB8AC3E}">
        <p14:creationId xmlns:p14="http://schemas.microsoft.com/office/powerpoint/2010/main" val="147203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40032-25F6-C722-F52A-6A476027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DEI GIUNTI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795D13-D070-1D8A-6908-5EB259D3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 giunti inseriti sono:</a:t>
            </a:r>
          </a:p>
          <a:p>
            <a:r>
              <a:rPr lang="it-IT" dirty="0"/>
              <a:t>1</a:t>
            </a:r>
          </a:p>
          <a:p>
            <a:r>
              <a:rPr lang="it-IT" dirty="0"/>
              <a:t>2</a:t>
            </a:r>
          </a:p>
          <a:p>
            <a:r>
              <a:rPr lang="it-IT" dirty="0"/>
              <a:t>3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D460FEB0-5C08-5253-19A2-39E02C27C9C9}"/>
              </a:ext>
            </a:extLst>
          </p:cNvPr>
          <p:cNvSpPr txBox="1">
            <a:spLocks/>
          </p:cNvSpPr>
          <p:nvPr/>
        </p:nvSpPr>
        <p:spPr>
          <a:xfrm>
            <a:off x="0" y="6487885"/>
            <a:ext cx="1532709" cy="2915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/>
              <a:t>Luigi Catello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662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D7FB51-3F1E-BB9F-F032-2F299093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36618"/>
            <a:ext cx="10820400" cy="498206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video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78902D-24BC-122B-1929-C0DB6D19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9BD0DCB-9977-3850-1A4A-74E8FD8CF5C8}"/>
              </a:ext>
            </a:extLst>
          </p:cNvPr>
          <p:cNvSpPr txBox="1">
            <a:spLocks/>
          </p:cNvSpPr>
          <p:nvPr/>
        </p:nvSpPr>
        <p:spPr>
          <a:xfrm>
            <a:off x="0" y="6487885"/>
            <a:ext cx="1532709" cy="2915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/>
              <a:t>Luigi Catello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007091602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0</TotalTime>
  <Words>21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Scia di vapore</vt:lpstr>
      <vt:lpstr>SIMULAZIONE CINEMATICA</vt:lpstr>
      <vt:lpstr>DEFINIZIONE DEI GIUNTI</vt:lpstr>
      <vt:lpstr>SIMULAZIONE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SIMULAZIONE CINEMATICA</dc:title>
  <dc:creator>LUIGI CATELLO</dc:creator>
  <cp:lastModifiedBy>LUIGI CATELLO</cp:lastModifiedBy>
  <cp:revision>2</cp:revision>
  <dcterms:created xsi:type="dcterms:W3CDTF">2024-02-10T15:13:36Z</dcterms:created>
  <dcterms:modified xsi:type="dcterms:W3CDTF">2024-02-10T15:25:07Z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2024-02-10T15:15:18Z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61316126-57f4-4e5a-9f51-f78b6101fe3e</vt:lpwstr>
  </property>
  <property fmtid="{D5CDD505-2E9C-101B-9397-08002B2CF9AE}" pid="8" name="MSIP_Label_2ad0b24d-6422-44b0-b3de-abb3a9e8c81a_ContentBits">
    <vt:lpwstr>0</vt:lpwstr>
  </property>
</Properties>
</file>