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32" r:id="rId16"/>
  </p:sldIdLst>
  <p:sldSz cx="12192000" cy="6858000"/>
  <p:notesSz cx="9144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B2743147-A026-4172-A1B6-4C3955F2770D}">
          <p14:sldIdLst>
            <p14:sldId id="256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73" userDrawn="1">
          <p15:clr>
            <a:srgbClr val="A4A3A4"/>
          </p15:clr>
        </p15:guide>
        <p15:guide id="4" orient="horz" pos="845" userDrawn="1">
          <p15:clr>
            <a:srgbClr val="A4A3A4"/>
          </p15:clr>
        </p15:guide>
        <p15:guide id="5" pos="2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A5"/>
    <a:srgbClr val="BB255E"/>
    <a:srgbClr val="595959"/>
    <a:srgbClr val="4D4C52"/>
    <a:srgbClr val="C55357"/>
    <a:srgbClr val="767171"/>
    <a:srgbClr val="F3DE5A"/>
    <a:srgbClr val="2399A2"/>
    <a:srgbClr val="2499A3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4" autoAdjust="0"/>
    <p:restoredTop sz="95868" autoAdjust="0"/>
  </p:normalViewPr>
  <p:slideViewPr>
    <p:cSldViewPr>
      <p:cViewPr>
        <p:scale>
          <a:sx n="68" d="100"/>
          <a:sy n="68" d="100"/>
        </p:scale>
        <p:origin x="786" y="102"/>
      </p:cViewPr>
      <p:guideLst>
        <p:guide orient="horz" pos="73"/>
        <p:guide orient="horz" pos="845"/>
        <p:guide pos="29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200" d="100"/>
        <a:sy n="200" d="100"/>
      </p:scale>
      <p:origin x="0" y="-11622"/>
    </p:cViewPr>
  </p:sorter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EB210-524B-4425-B031-08CBC48DFD5F}" type="datetimeFigureOut">
              <a:rPr lang="zh-TW" altLang="en-US" smtClean="0"/>
              <a:pPr/>
              <a:t>2021/9/14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F96FD-F47B-496D-AB96-51145A5DAE6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21017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EEFD8-0D0E-4AEC-9BE0-10AEE1A9E43F}" type="datetimeFigureOut">
              <a:rPr lang="zh-TW" altLang="en-US" smtClean="0"/>
              <a:pPr/>
              <a:t>2021/9/14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5704FA-7632-4BD0-BDD2-6BACA360F1A0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8347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753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4434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母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5936" y="6571227"/>
            <a:ext cx="576064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solidFill>
                  <a:schemeClr val="bg1"/>
                </a:solidFill>
                <a:latin typeface="Inconsolata" panose="00000509000000000000" pitchFamily="49" charset="0"/>
                <a:ea typeface="微軟正黑體" pitchFamily="34" charset="-120"/>
              </a:defRPr>
            </a:lvl1pPr>
          </a:lstStyle>
          <a:p>
            <a:fld id="{B43E7080-FF46-41B6-85CB-519C65172F8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57" name="Oval 5"/>
          <p:cNvSpPr>
            <a:spLocks noChangeArrowheads="1"/>
          </p:cNvSpPr>
          <p:nvPr userDrawn="1"/>
        </p:nvSpPr>
        <p:spPr bwMode="auto">
          <a:xfrm>
            <a:off x="1415498" y="1759603"/>
            <a:ext cx="2999203" cy="3018246"/>
          </a:xfrm>
          <a:prstGeom prst="ellipse">
            <a:avLst/>
          </a:prstGeom>
          <a:solidFill>
            <a:srgbClr val="F3F3F3"/>
          </a:solidFill>
          <a:ln w="107950" cmpd="sng">
            <a:solidFill>
              <a:srgbClr val="4D4D4D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034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799" b="0" i="0" u="none" strike="noStrike" kern="0" cap="none" spc="0" normalizeH="0" baseline="0" noProof="0">
              <a:ln>
                <a:noFill/>
              </a:ln>
              <a:solidFill>
                <a:srgbClr val="21A3D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" name="Freeform 6"/>
          <p:cNvSpPr>
            <a:spLocks/>
          </p:cNvSpPr>
          <p:nvPr userDrawn="1"/>
        </p:nvSpPr>
        <p:spPr bwMode="auto">
          <a:xfrm>
            <a:off x="3854533" y="2070631"/>
            <a:ext cx="8337468" cy="2526313"/>
          </a:xfrm>
          <a:custGeom>
            <a:avLst/>
            <a:gdLst>
              <a:gd name="T0" fmla="*/ 206 w 10932"/>
              <a:gd name="T1" fmla="*/ 0 h 3294"/>
              <a:gd name="T2" fmla="*/ 10932 w 10932"/>
              <a:gd name="T3" fmla="*/ 0 h 3294"/>
              <a:gd name="T4" fmla="*/ 10932 w 10932"/>
              <a:gd name="T5" fmla="*/ 3294 h 3294"/>
              <a:gd name="T6" fmla="*/ 0 w 10932"/>
              <a:gd name="T7" fmla="*/ 3294 h 3294"/>
              <a:gd name="T8" fmla="*/ 892 w 10932"/>
              <a:gd name="T9" fmla="*/ 1564 h 3294"/>
              <a:gd name="T10" fmla="*/ 206 w 10932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932" h="3294">
                <a:moveTo>
                  <a:pt x="206" y="0"/>
                </a:moveTo>
                <a:lnTo>
                  <a:pt x="10932" y="0"/>
                </a:lnTo>
                <a:lnTo>
                  <a:pt x="10932" y="3294"/>
                </a:lnTo>
                <a:lnTo>
                  <a:pt x="0" y="3294"/>
                </a:lnTo>
                <a:cubicBezTo>
                  <a:pt x="540" y="2909"/>
                  <a:pt x="892" y="2277"/>
                  <a:pt x="892" y="1564"/>
                </a:cubicBezTo>
                <a:cubicBezTo>
                  <a:pt x="892" y="945"/>
                  <a:pt x="628" y="388"/>
                  <a:pt x="206" y="0"/>
                </a:cubicBezTo>
                <a:close/>
              </a:path>
            </a:pathLst>
          </a:custGeom>
          <a:gradFill flip="none" rotWithShape="1">
            <a:gsLst>
              <a:gs pos="0">
                <a:srgbClr val="2499A3">
                  <a:shade val="30000"/>
                  <a:satMod val="115000"/>
                </a:srgbClr>
              </a:gs>
              <a:gs pos="50000">
                <a:srgbClr val="2499A3">
                  <a:shade val="67500"/>
                  <a:satMod val="115000"/>
                </a:srgbClr>
              </a:gs>
              <a:gs pos="100000">
                <a:srgbClr val="2499A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21A3D0"/>
              </a:solidFill>
              <a:latin typeface="Arial" panose="020B0604020202020204" pitchFamily="34" charset="0"/>
            </a:endParaRPr>
          </a:p>
        </p:txBody>
      </p:sp>
      <p:sp>
        <p:nvSpPr>
          <p:cNvPr id="59" name="Freeform 7"/>
          <p:cNvSpPr>
            <a:spLocks/>
          </p:cNvSpPr>
          <p:nvPr userDrawn="1"/>
        </p:nvSpPr>
        <p:spPr bwMode="auto">
          <a:xfrm>
            <a:off x="0" y="2070631"/>
            <a:ext cx="1974079" cy="2526313"/>
          </a:xfrm>
          <a:custGeom>
            <a:avLst/>
            <a:gdLst>
              <a:gd name="T0" fmla="*/ 0 w 2589"/>
              <a:gd name="T1" fmla="*/ 0 h 3294"/>
              <a:gd name="T2" fmla="*/ 2383 w 2589"/>
              <a:gd name="T3" fmla="*/ 0 h 3294"/>
              <a:gd name="T4" fmla="*/ 1697 w 2589"/>
              <a:gd name="T5" fmla="*/ 1564 h 3294"/>
              <a:gd name="T6" fmla="*/ 2589 w 2589"/>
              <a:gd name="T7" fmla="*/ 3294 h 3294"/>
              <a:gd name="T8" fmla="*/ 0 w 2589"/>
              <a:gd name="T9" fmla="*/ 3294 h 3294"/>
              <a:gd name="T10" fmla="*/ 0 w 2589"/>
              <a:gd name="T11" fmla="*/ 0 h 3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89" h="3294">
                <a:moveTo>
                  <a:pt x="0" y="0"/>
                </a:moveTo>
                <a:lnTo>
                  <a:pt x="2383" y="0"/>
                </a:lnTo>
                <a:cubicBezTo>
                  <a:pt x="1961" y="388"/>
                  <a:pt x="1697" y="945"/>
                  <a:pt x="1697" y="1564"/>
                </a:cubicBezTo>
                <a:cubicBezTo>
                  <a:pt x="1697" y="2277"/>
                  <a:pt x="2049" y="2909"/>
                  <a:pt x="2589" y="3294"/>
                </a:cubicBezTo>
                <a:lnTo>
                  <a:pt x="0" y="329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2499A3">
                  <a:shade val="30000"/>
                  <a:satMod val="115000"/>
                </a:srgbClr>
              </a:gs>
              <a:gs pos="50000">
                <a:srgbClr val="2499A3">
                  <a:shade val="67500"/>
                  <a:satMod val="115000"/>
                </a:srgbClr>
              </a:gs>
              <a:gs pos="100000">
                <a:srgbClr val="2499A3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</p:spPr>
        <p:txBody>
          <a:bodyPr/>
          <a:lstStyle/>
          <a:p>
            <a:pPr defTabSz="914034" fontAlgn="base">
              <a:spcBef>
                <a:spcPct val="0"/>
              </a:spcBef>
              <a:spcAft>
                <a:spcPct val="0"/>
              </a:spcAft>
            </a:pPr>
            <a:endParaRPr lang="zh-CN" altLang="en-US" sz="1799">
              <a:solidFill>
                <a:srgbClr val="21A3D0"/>
              </a:solidFill>
              <a:latin typeface="Arial" panose="020B0604020202020204" pitchFamily="34" charset="0"/>
            </a:endParaRPr>
          </a:p>
        </p:txBody>
      </p:sp>
      <p:sp>
        <p:nvSpPr>
          <p:cNvPr id="62" name="Rounded Rectangle 6"/>
          <p:cNvSpPr/>
          <p:nvPr userDrawn="1"/>
        </p:nvSpPr>
        <p:spPr>
          <a:xfrm>
            <a:off x="5409282" y="4140894"/>
            <a:ext cx="2579074" cy="29938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ea typeface="微软雅黑"/>
            </a:endParaRPr>
          </a:p>
        </p:txBody>
      </p:sp>
      <p:sp>
        <p:nvSpPr>
          <p:cNvPr id="63" name="Freeform 10"/>
          <p:cNvSpPr>
            <a:spLocks noEditPoints="1" noChangeArrowheads="1"/>
          </p:cNvSpPr>
          <p:nvPr userDrawn="1"/>
        </p:nvSpPr>
        <p:spPr bwMode="auto">
          <a:xfrm>
            <a:off x="8232958" y="4094579"/>
            <a:ext cx="432000" cy="432000"/>
          </a:xfrm>
          <a:custGeom>
            <a:avLst/>
            <a:gdLst>
              <a:gd name="T0" fmla="*/ 122 w 689"/>
              <a:gd name="T1" fmla="*/ 472 h 688"/>
              <a:gd name="T2" fmla="*/ 567 w 689"/>
              <a:gd name="T3" fmla="*/ 215 h 688"/>
              <a:gd name="T4" fmla="*/ 495 w 689"/>
              <a:gd name="T5" fmla="*/ 605 h 688"/>
              <a:gd name="T6" fmla="*/ 194 w 689"/>
              <a:gd name="T7" fmla="*/ 83 h 688"/>
              <a:gd name="T8" fmla="*/ 495 w 689"/>
              <a:gd name="T9" fmla="*/ 605 h 688"/>
              <a:gd name="T10" fmla="*/ 161 w 689"/>
              <a:gd name="T11" fmla="*/ 450 h 688"/>
              <a:gd name="T12" fmla="*/ 528 w 689"/>
              <a:gd name="T13" fmla="*/ 238 h 688"/>
              <a:gd name="T14" fmla="*/ 460 w 689"/>
              <a:gd name="T15" fmla="*/ 543 h 688"/>
              <a:gd name="T16" fmla="*/ 230 w 689"/>
              <a:gd name="T17" fmla="*/ 145 h 688"/>
              <a:gd name="T18" fmla="*/ 460 w 689"/>
              <a:gd name="T19" fmla="*/ 543 h 688"/>
              <a:gd name="T20" fmla="*/ 345 w 689"/>
              <a:gd name="T21" fmla="*/ 376 h 688"/>
              <a:gd name="T22" fmla="*/ 345 w 689"/>
              <a:gd name="T23" fmla="*/ 311 h 688"/>
              <a:gd name="T24" fmla="*/ 359 w 689"/>
              <a:gd name="T25" fmla="*/ 158 h 688"/>
              <a:gd name="T26" fmla="*/ 344 w 689"/>
              <a:gd name="T27" fmla="*/ 172 h 688"/>
              <a:gd name="T28" fmla="*/ 330 w 689"/>
              <a:gd name="T29" fmla="*/ 135 h 688"/>
              <a:gd name="T30" fmla="*/ 345 w 689"/>
              <a:gd name="T31" fmla="*/ 121 h 688"/>
              <a:gd name="T32" fmla="*/ 359 w 689"/>
              <a:gd name="T33" fmla="*/ 158 h 688"/>
              <a:gd name="T34" fmla="*/ 345 w 689"/>
              <a:gd name="T35" fmla="*/ 567 h 688"/>
              <a:gd name="T36" fmla="*/ 330 w 689"/>
              <a:gd name="T37" fmla="*/ 553 h 688"/>
              <a:gd name="T38" fmla="*/ 344 w 689"/>
              <a:gd name="T39" fmla="*/ 516 h 688"/>
              <a:gd name="T40" fmla="*/ 359 w 689"/>
              <a:gd name="T41" fmla="*/ 530 h 688"/>
              <a:gd name="T42" fmla="*/ 159 w 689"/>
              <a:gd name="T43" fmla="*/ 326 h 688"/>
              <a:gd name="T44" fmla="*/ 173 w 689"/>
              <a:gd name="T45" fmla="*/ 342 h 688"/>
              <a:gd name="T46" fmla="*/ 136 w 689"/>
              <a:gd name="T47" fmla="*/ 356 h 688"/>
              <a:gd name="T48" fmla="*/ 122 w 689"/>
              <a:gd name="T49" fmla="*/ 340 h 688"/>
              <a:gd name="T50" fmla="*/ 159 w 689"/>
              <a:gd name="T51" fmla="*/ 326 h 688"/>
              <a:gd name="T52" fmla="*/ 567 w 689"/>
              <a:gd name="T53" fmla="*/ 340 h 688"/>
              <a:gd name="T54" fmla="*/ 553 w 689"/>
              <a:gd name="T55" fmla="*/ 356 h 688"/>
              <a:gd name="T56" fmla="*/ 516 w 689"/>
              <a:gd name="T57" fmla="*/ 342 h 688"/>
              <a:gd name="T58" fmla="*/ 530 w 689"/>
              <a:gd name="T59" fmla="*/ 326 h 688"/>
              <a:gd name="T60" fmla="*/ 363 w 689"/>
              <a:gd name="T61" fmla="*/ 344 h 688"/>
              <a:gd name="T62" fmla="*/ 327 w 689"/>
              <a:gd name="T63" fmla="*/ 344 h 688"/>
              <a:gd name="T64" fmla="*/ 345 w 689"/>
              <a:gd name="T65" fmla="*/ 201 h 688"/>
              <a:gd name="T66" fmla="*/ 363 w 689"/>
              <a:gd name="T67" fmla="*/ 344 h 688"/>
              <a:gd name="T68" fmla="*/ 262 w 689"/>
              <a:gd name="T69" fmla="*/ 429 h 688"/>
              <a:gd name="T70" fmla="*/ 329 w 689"/>
              <a:gd name="T71" fmla="*/ 336 h 688"/>
              <a:gd name="T72" fmla="*/ 355 w 689"/>
              <a:gd name="T73" fmla="*/ 361 h 6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89" h="688">
                <a:moveTo>
                  <a:pt x="216" y="121"/>
                </a:moveTo>
                <a:cubicBezTo>
                  <a:pt x="94" y="192"/>
                  <a:pt x="51" y="350"/>
                  <a:pt x="122" y="472"/>
                </a:cubicBezTo>
                <a:cubicBezTo>
                  <a:pt x="193" y="595"/>
                  <a:pt x="350" y="637"/>
                  <a:pt x="473" y="566"/>
                </a:cubicBezTo>
                <a:cubicBezTo>
                  <a:pt x="596" y="495"/>
                  <a:pt x="638" y="338"/>
                  <a:pt x="567" y="215"/>
                </a:cubicBezTo>
                <a:cubicBezTo>
                  <a:pt x="496" y="93"/>
                  <a:pt x="339" y="51"/>
                  <a:pt x="216" y="121"/>
                </a:cubicBezTo>
                <a:close/>
                <a:moveTo>
                  <a:pt x="495" y="605"/>
                </a:moveTo>
                <a:cubicBezTo>
                  <a:pt x="351" y="688"/>
                  <a:pt x="167" y="638"/>
                  <a:pt x="83" y="495"/>
                </a:cubicBezTo>
                <a:cubicBezTo>
                  <a:pt x="0" y="351"/>
                  <a:pt x="50" y="166"/>
                  <a:pt x="194" y="83"/>
                </a:cubicBezTo>
                <a:cubicBezTo>
                  <a:pt x="338" y="0"/>
                  <a:pt x="523" y="49"/>
                  <a:pt x="606" y="193"/>
                </a:cubicBezTo>
                <a:cubicBezTo>
                  <a:pt x="689" y="337"/>
                  <a:pt x="639" y="522"/>
                  <a:pt x="495" y="605"/>
                </a:cubicBezTo>
                <a:close/>
                <a:moveTo>
                  <a:pt x="238" y="160"/>
                </a:moveTo>
                <a:cubicBezTo>
                  <a:pt x="137" y="219"/>
                  <a:pt x="102" y="349"/>
                  <a:pt x="161" y="450"/>
                </a:cubicBezTo>
                <a:cubicBezTo>
                  <a:pt x="219" y="551"/>
                  <a:pt x="349" y="586"/>
                  <a:pt x="451" y="528"/>
                </a:cubicBezTo>
                <a:cubicBezTo>
                  <a:pt x="552" y="469"/>
                  <a:pt x="587" y="339"/>
                  <a:pt x="528" y="238"/>
                </a:cubicBezTo>
                <a:cubicBezTo>
                  <a:pt x="470" y="136"/>
                  <a:pt x="340" y="102"/>
                  <a:pt x="238" y="160"/>
                </a:cubicBezTo>
                <a:close/>
                <a:moveTo>
                  <a:pt x="460" y="543"/>
                </a:moveTo>
                <a:cubicBezTo>
                  <a:pt x="350" y="607"/>
                  <a:pt x="209" y="569"/>
                  <a:pt x="145" y="459"/>
                </a:cubicBezTo>
                <a:cubicBezTo>
                  <a:pt x="82" y="349"/>
                  <a:pt x="120" y="208"/>
                  <a:pt x="230" y="145"/>
                </a:cubicBezTo>
                <a:cubicBezTo>
                  <a:pt x="339" y="81"/>
                  <a:pt x="480" y="119"/>
                  <a:pt x="544" y="229"/>
                </a:cubicBezTo>
                <a:cubicBezTo>
                  <a:pt x="607" y="339"/>
                  <a:pt x="570" y="480"/>
                  <a:pt x="460" y="543"/>
                </a:cubicBezTo>
                <a:close/>
                <a:moveTo>
                  <a:pt x="377" y="344"/>
                </a:moveTo>
                <a:cubicBezTo>
                  <a:pt x="377" y="362"/>
                  <a:pt x="362" y="376"/>
                  <a:pt x="345" y="376"/>
                </a:cubicBezTo>
                <a:cubicBezTo>
                  <a:pt x="327" y="376"/>
                  <a:pt x="312" y="362"/>
                  <a:pt x="312" y="344"/>
                </a:cubicBezTo>
                <a:cubicBezTo>
                  <a:pt x="312" y="326"/>
                  <a:pt x="327" y="311"/>
                  <a:pt x="345" y="311"/>
                </a:cubicBezTo>
                <a:cubicBezTo>
                  <a:pt x="362" y="311"/>
                  <a:pt x="377" y="326"/>
                  <a:pt x="377" y="344"/>
                </a:cubicBezTo>
                <a:close/>
                <a:moveTo>
                  <a:pt x="359" y="158"/>
                </a:moveTo>
                <a:cubicBezTo>
                  <a:pt x="359" y="166"/>
                  <a:pt x="353" y="172"/>
                  <a:pt x="345" y="172"/>
                </a:cubicBezTo>
                <a:lnTo>
                  <a:pt x="344" y="172"/>
                </a:lnTo>
                <a:cubicBezTo>
                  <a:pt x="336" y="172"/>
                  <a:pt x="330" y="166"/>
                  <a:pt x="330" y="158"/>
                </a:cubicBezTo>
                <a:lnTo>
                  <a:pt x="330" y="135"/>
                </a:lnTo>
                <a:cubicBezTo>
                  <a:pt x="330" y="127"/>
                  <a:pt x="336" y="121"/>
                  <a:pt x="344" y="121"/>
                </a:cubicBezTo>
                <a:lnTo>
                  <a:pt x="345" y="121"/>
                </a:lnTo>
                <a:cubicBezTo>
                  <a:pt x="353" y="121"/>
                  <a:pt x="359" y="127"/>
                  <a:pt x="359" y="135"/>
                </a:cubicBezTo>
                <a:lnTo>
                  <a:pt x="359" y="158"/>
                </a:lnTo>
                <a:close/>
                <a:moveTo>
                  <a:pt x="359" y="553"/>
                </a:moveTo>
                <a:cubicBezTo>
                  <a:pt x="359" y="560"/>
                  <a:pt x="353" y="567"/>
                  <a:pt x="345" y="567"/>
                </a:cubicBezTo>
                <a:lnTo>
                  <a:pt x="344" y="567"/>
                </a:lnTo>
                <a:cubicBezTo>
                  <a:pt x="336" y="567"/>
                  <a:pt x="330" y="560"/>
                  <a:pt x="330" y="553"/>
                </a:cubicBezTo>
                <a:lnTo>
                  <a:pt x="330" y="530"/>
                </a:lnTo>
                <a:cubicBezTo>
                  <a:pt x="330" y="522"/>
                  <a:pt x="336" y="516"/>
                  <a:pt x="344" y="516"/>
                </a:cubicBezTo>
                <a:lnTo>
                  <a:pt x="345" y="516"/>
                </a:lnTo>
                <a:cubicBezTo>
                  <a:pt x="353" y="516"/>
                  <a:pt x="359" y="522"/>
                  <a:pt x="359" y="530"/>
                </a:cubicBezTo>
                <a:lnTo>
                  <a:pt x="359" y="553"/>
                </a:lnTo>
                <a:close/>
                <a:moveTo>
                  <a:pt x="159" y="326"/>
                </a:moveTo>
                <a:cubicBezTo>
                  <a:pt x="166" y="326"/>
                  <a:pt x="173" y="333"/>
                  <a:pt x="173" y="340"/>
                </a:cubicBezTo>
                <a:lnTo>
                  <a:pt x="173" y="342"/>
                </a:lnTo>
                <a:cubicBezTo>
                  <a:pt x="173" y="350"/>
                  <a:pt x="166" y="356"/>
                  <a:pt x="159" y="356"/>
                </a:cubicBezTo>
                <a:lnTo>
                  <a:pt x="136" y="356"/>
                </a:lnTo>
                <a:cubicBezTo>
                  <a:pt x="128" y="356"/>
                  <a:pt x="122" y="350"/>
                  <a:pt x="122" y="342"/>
                </a:cubicBezTo>
                <a:lnTo>
                  <a:pt x="122" y="340"/>
                </a:lnTo>
                <a:cubicBezTo>
                  <a:pt x="122" y="333"/>
                  <a:pt x="128" y="326"/>
                  <a:pt x="136" y="326"/>
                </a:cubicBezTo>
                <a:lnTo>
                  <a:pt x="159" y="326"/>
                </a:lnTo>
                <a:close/>
                <a:moveTo>
                  <a:pt x="553" y="326"/>
                </a:moveTo>
                <a:cubicBezTo>
                  <a:pt x="561" y="326"/>
                  <a:pt x="567" y="333"/>
                  <a:pt x="567" y="340"/>
                </a:cubicBezTo>
                <a:lnTo>
                  <a:pt x="567" y="342"/>
                </a:lnTo>
                <a:cubicBezTo>
                  <a:pt x="567" y="350"/>
                  <a:pt x="561" y="356"/>
                  <a:pt x="553" y="356"/>
                </a:cubicBezTo>
                <a:lnTo>
                  <a:pt x="530" y="356"/>
                </a:lnTo>
                <a:cubicBezTo>
                  <a:pt x="523" y="356"/>
                  <a:pt x="516" y="350"/>
                  <a:pt x="516" y="342"/>
                </a:cubicBezTo>
                <a:lnTo>
                  <a:pt x="516" y="340"/>
                </a:lnTo>
                <a:cubicBezTo>
                  <a:pt x="516" y="333"/>
                  <a:pt x="523" y="326"/>
                  <a:pt x="530" y="326"/>
                </a:cubicBezTo>
                <a:lnTo>
                  <a:pt x="553" y="326"/>
                </a:lnTo>
                <a:close/>
                <a:moveTo>
                  <a:pt x="363" y="344"/>
                </a:moveTo>
                <a:cubicBezTo>
                  <a:pt x="363" y="354"/>
                  <a:pt x="355" y="362"/>
                  <a:pt x="345" y="362"/>
                </a:cubicBezTo>
                <a:cubicBezTo>
                  <a:pt x="335" y="362"/>
                  <a:pt x="327" y="354"/>
                  <a:pt x="327" y="344"/>
                </a:cubicBezTo>
                <a:lnTo>
                  <a:pt x="327" y="219"/>
                </a:lnTo>
                <a:cubicBezTo>
                  <a:pt x="327" y="209"/>
                  <a:pt x="335" y="201"/>
                  <a:pt x="345" y="201"/>
                </a:cubicBezTo>
                <a:cubicBezTo>
                  <a:pt x="355" y="201"/>
                  <a:pt x="363" y="209"/>
                  <a:pt x="363" y="219"/>
                </a:cubicBezTo>
                <a:lnTo>
                  <a:pt x="363" y="344"/>
                </a:lnTo>
                <a:close/>
                <a:moveTo>
                  <a:pt x="289" y="427"/>
                </a:moveTo>
                <a:cubicBezTo>
                  <a:pt x="281" y="435"/>
                  <a:pt x="269" y="436"/>
                  <a:pt x="262" y="429"/>
                </a:cubicBezTo>
                <a:cubicBezTo>
                  <a:pt x="255" y="422"/>
                  <a:pt x="255" y="409"/>
                  <a:pt x="263" y="402"/>
                </a:cubicBezTo>
                <a:lnTo>
                  <a:pt x="329" y="336"/>
                </a:lnTo>
                <a:cubicBezTo>
                  <a:pt x="337" y="328"/>
                  <a:pt x="349" y="327"/>
                  <a:pt x="356" y="334"/>
                </a:cubicBezTo>
                <a:cubicBezTo>
                  <a:pt x="363" y="341"/>
                  <a:pt x="362" y="354"/>
                  <a:pt x="355" y="361"/>
                </a:cubicBezTo>
                <a:lnTo>
                  <a:pt x="289" y="427"/>
                </a:ln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lIns="91432" tIns="45718" rIns="91432" bIns="45718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155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309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464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618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5774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2926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080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235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4" name="Freeform 19"/>
          <p:cNvSpPr>
            <a:spLocks noEditPoints="1" noChangeArrowheads="1"/>
          </p:cNvSpPr>
          <p:nvPr userDrawn="1"/>
        </p:nvSpPr>
        <p:spPr bwMode="auto">
          <a:xfrm>
            <a:off x="4845790" y="4032350"/>
            <a:ext cx="432000" cy="432000"/>
          </a:xfrm>
          <a:custGeom>
            <a:avLst/>
            <a:gdLst>
              <a:gd name="T0" fmla="*/ 522 w 638"/>
              <a:gd name="T1" fmla="*/ 59 h 603"/>
              <a:gd name="T2" fmla="*/ 520 w 638"/>
              <a:gd name="T3" fmla="*/ 186 h 603"/>
              <a:gd name="T4" fmla="*/ 301 w 638"/>
              <a:gd name="T5" fmla="*/ 186 h 603"/>
              <a:gd name="T6" fmla="*/ 299 w 638"/>
              <a:gd name="T7" fmla="*/ 129 h 603"/>
              <a:gd name="T8" fmla="*/ 299 w 638"/>
              <a:gd name="T9" fmla="*/ 119 h 603"/>
              <a:gd name="T10" fmla="*/ 301 w 638"/>
              <a:gd name="T11" fmla="*/ 54 h 603"/>
              <a:gd name="T12" fmla="*/ 305 w 638"/>
              <a:gd name="T13" fmla="*/ 27 h 603"/>
              <a:gd name="T14" fmla="*/ 273 w 638"/>
              <a:gd name="T15" fmla="*/ 59 h 603"/>
              <a:gd name="T16" fmla="*/ 263 w 638"/>
              <a:gd name="T17" fmla="*/ 113 h 603"/>
              <a:gd name="T18" fmla="*/ 111 w 638"/>
              <a:gd name="T19" fmla="*/ 94 h 603"/>
              <a:gd name="T20" fmla="*/ 112 w 638"/>
              <a:gd name="T21" fmla="*/ 207 h 603"/>
              <a:gd name="T22" fmla="*/ 117 w 638"/>
              <a:gd name="T23" fmla="*/ 207 h 603"/>
              <a:gd name="T24" fmla="*/ 148 w 638"/>
              <a:gd name="T25" fmla="*/ 339 h 603"/>
              <a:gd name="T26" fmla="*/ 155 w 638"/>
              <a:gd name="T27" fmla="*/ 339 h 603"/>
              <a:gd name="T28" fmla="*/ 185 w 638"/>
              <a:gd name="T29" fmla="*/ 223 h 603"/>
              <a:gd name="T30" fmla="*/ 185 w 638"/>
              <a:gd name="T31" fmla="*/ 127 h 603"/>
              <a:gd name="T32" fmla="*/ 263 w 638"/>
              <a:gd name="T33" fmla="*/ 136 h 603"/>
              <a:gd name="T34" fmla="*/ 282 w 638"/>
              <a:gd name="T35" fmla="*/ 204 h 603"/>
              <a:gd name="T36" fmla="*/ 305 w 638"/>
              <a:gd name="T37" fmla="*/ 214 h 603"/>
              <a:gd name="T38" fmla="*/ 539 w 638"/>
              <a:gd name="T39" fmla="*/ 204 h 603"/>
              <a:gd name="T40" fmla="*/ 539 w 638"/>
              <a:gd name="T41" fmla="*/ 36 h 603"/>
              <a:gd name="T42" fmla="*/ 520 w 638"/>
              <a:gd name="T43" fmla="*/ 221 h 603"/>
              <a:gd name="T44" fmla="*/ 523 w 638"/>
              <a:gd name="T45" fmla="*/ 341 h 603"/>
              <a:gd name="T46" fmla="*/ 367 w 638"/>
              <a:gd name="T47" fmla="*/ 249 h 603"/>
              <a:gd name="T48" fmla="*/ 334 w 638"/>
              <a:gd name="T49" fmla="*/ 249 h 603"/>
              <a:gd name="T50" fmla="*/ 520 w 638"/>
              <a:gd name="T51" fmla="*/ 221 h 603"/>
              <a:gd name="T52" fmla="*/ 158 w 638"/>
              <a:gd name="T53" fmla="*/ 438 h 603"/>
              <a:gd name="T54" fmla="*/ 113 w 638"/>
              <a:gd name="T55" fmla="*/ 373 h 603"/>
              <a:gd name="T56" fmla="*/ 361 w 638"/>
              <a:gd name="T57" fmla="*/ 438 h 603"/>
              <a:gd name="T58" fmla="*/ 316 w 638"/>
              <a:gd name="T59" fmla="*/ 373 h 603"/>
              <a:gd name="T60" fmla="*/ 567 w 638"/>
              <a:gd name="T61" fmla="*/ 438 h 603"/>
              <a:gd name="T62" fmla="*/ 522 w 638"/>
              <a:gd name="T63" fmla="*/ 373 h 603"/>
              <a:gd name="T64" fmla="*/ 200 w 638"/>
              <a:gd name="T65" fmla="*/ 487 h 603"/>
              <a:gd name="T66" fmla="*/ 221 w 638"/>
              <a:gd name="T67" fmla="*/ 527 h 603"/>
              <a:gd name="T68" fmla="*/ 265 w 638"/>
              <a:gd name="T69" fmla="*/ 448 h 603"/>
              <a:gd name="T70" fmla="*/ 403 w 638"/>
              <a:gd name="T71" fmla="*/ 527 h 603"/>
              <a:gd name="T72" fmla="*/ 433 w 638"/>
              <a:gd name="T73" fmla="*/ 527 h 603"/>
              <a:gd name="T74" fmla="*/ 570 w 638"/>
              <a:gd name="T75" fmla="*/ 448 h 603"/>
              <a:gd name="T76" fmla="*/ 614 w 638"/>
              <a:gd name="T77" fmla="*/ 527 h 603"/>
              <a:gd name="T78" fmla="*/ 638 w 638"/>
              <a:gd name="T79" fmla="*/ 549 h 603"/>
              <a:gd name="T80" fmla="*/ 608 w 638"/>
              <a:gd name="T81" fmla="*/ 549 h 603"/>
              <a:gd name="T82" fmla="*/ 433 w 638"/>
              <a:gd name="T83" fmla="*/ 549 h 603"/>
              <a:gd name="T84" fmla="*/ 403 w 638"/>
              <a:gd name="T85" fmla="*/ 549 h 603"/>
              <a:gd name="T86" fmla="*/ 227 w 638"/>
              <a:gd name="T87" fmla="*/ 549 h 603"/>
              <a:gd name="T88" fmla="*/ 200 w 638"/>
              <a:gd name="T89" fmla="*/ 549 h 603"/>
              <a:gd name="T90" fmla="*/ 24 w 638"/>
              <a:gd name="T91" fmla="*/ 549 h 603"/>
              <a:gd name="T92" fmla="*/ 24 w 638"/>
              <a:gd name="T93" fmla="*/ 527 h 603"/>
              <a:gd name="T94" fmla="*/ 152 w 638"/>
              <a:gd name="T95" fmla="*/ 0 h 603"/>
              <a:gd name="T96" fmla="*/ 108 w 638"/>
              <a:gd name="T97" fmla="*/ 44 h 6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638" h="603">
                <a:moveTo>
                  <a:pt x="516" y="53"/>
                </a:moveTo>
                <a:cubicBezTo>
                  <a:pt x="517" y="53"/>
                  <a:pt x="519" y="53"/>
                  <a:pt x="520" y="54"/>
                </a:cubicBezTo>
                <a:cubicBezTo>
                  <a:pt x="522" y="56"/>
                  <a:pt x="522" y="57"/>
                  <a:pt x="522" y="59"/>
                </a:cubicBezTo>
                <a:lnTo>
                  <a:pt x="522" y="181"/>
                </a:lnTo>
                <a:cubicBezTo>
                  <a:pt x="522" y="183"/>
                  <a:pt x="522" y="185"/>
                  <a:pt x="520" y="186"/>
                </a:cubicBezTo>
                <a:cubicBezTo>
                  <a:pt x="519" y="187"/>
                  <a:pt x="517" y="188"/>
                  <a:pt x="516" y="188"/>
                </a:cubicBezTo>
                <a:lnTo>
                  <a:pt x="305" y="188"/>
                </a:lnTo>
                <a:cubicBezTo>
                  <a:pt x="303" y="188"/>
                  <a:pt x="302" y="187"/>
                  <a:pt x="301" y="186"/>
                </a:cubicBezTo>
                <a:lnTo>
                  <a:pt x="300" y="186"/>
                </a:lnTo>
                <a:cubicBezTo>
                  <a:pt x="299" y="185"/>
                  <a:pt x="299" y="183"/>
                  <a:pt x="299" y="181"/>
                </a:cubicBezTo>
                <a:lnTo>
                  <a:pt x="299" y="129"/>
                </a:lnTo>
                <a:lnTo>
                  <a:pt x="403" y="107"/>
                </a:lnTo>
                <a:lnTo>
                  <a:pt x="403" y="105"/>
                </a:lnTo>
                <a:lnTo>
                  <a:pt x="299" y="119"/>
                </a:lnTo>
                <a:lnTo>
                  <a:pt x="299" y="59"/>
                </a:lnTo>
                <a:cubicBezTo>
                  <a:pt x="299" y="57"/>
                  <a:pt x="299" y="56"/>
                  <a:pt x="300" y="54"/>
                </a:cubicBezTo>
                <a:lnTo>
                  <a:pt x="301" y="54"/>
                </a:lnTo>
                <a:cubicBezTo>
                  <a:pt x="302" y="53"/>
                  <a:pt x="303" y="53"/>
                  <a:pt x="305" y="53"/>
                </a:cubicBezTo>
                <a:lnTo>
                  <a:pt x="516" y="53"/>
                </a:lnTo>
                <a:close/>
                <a:moveTo>
                  <a:pt x="305" y="27"/>
                </a:moveTo>
                <a:cubicBezTo>
                  <a:pt x="296" y="27"/>
                  <a:pt x="288" y="30"/>
                  <a:pt x="282" y="36"/>
                </a:cubicBezTo>
                <a:cubicBezTo>
                  <a:pt x="276" y="42"/>
                  <a:pt x="273" y="50"/>
                  <a:pt x="273" y="59"/>
                </a:cubicBezTo>
                <a:lnTo>
                  <a:pt x="273" y="122"/>
                </a:lnTo>
                <a:lnTo>
                  <a:pt x="263" y="124"/>
                </a:lnTo>
                <a:lnTo>
                  <a:pt x="263" y="113"/>
                </a:lnTo>
                <a:lnTo>
                  <a:pt x="217" y="113"/>
                </a:lnTo>
                <a:lnTo>
                  <a:pt x="185" y="94"/>
                </a:lnTo>
                <a:lnTo>
                  <a:pt x="111" y="94"/>
                </a:lnTo>
                <a:cubicBezTo>
                  <a:pt x="96" y="94"/>
                  <a:pt x="84" y="106"/>
                  <a:pt x="84" y="121"/>
                </a:cubicBezTo>
                <a:lnTo>
                  <a:pt x="84" y="207"/>
                </a:lnTo>
                <a:lnTo>
                  <a:pt x="112" y="207"/>
                </a:lnTo>
                <a:lnTo>
                  <a:pt x="112" y="144"/>
                </a:lnTo>
                <a:lnTo>
                  <a:pt x="117" y="144"/>
                </a:lnTo>
                <a:lnTo>
                  <a:pt x="117" y="207"/>
                </a:lnTo>
                <a:lnTo>
                  <a:pt x="117" y="223"/>
                </a:lnTo>
                <a:lnTo>
                  <a:pt x="117" y="339"/>
                </a:lnTo>
                <a:lnTo>
                  <a:pt x="148" y="339"/>
                </a:lnTo>
                <a:lnTo>
                  <a:pt x="148" y="243"/>
                </a:lnTo>
                <a:lnTo>
                  <a:pt x="155" y="243"/>
                </a:lnTo>
                <a:lnTo>
                  <a:pt x="155" y="339"/>
                </a:lnTo>
                <a:lnTo>
                  <a:pt x="185" y="339"/>
                </a:lnTo>
                <a:lnTo>
                  <a:pt x="185" y="322"/>
                </a:lnTo>
                <a:lnTo>
                  <a:pt x="185" y="223"/>
                </a:lnTo>
                <a:lnTo>
                  <a:pt x="185" y="207"/>
                </a:lnTo>
                <a:lnTo>
                  <a:pt x="185" y="144"/>
                </a:lnTo>
                <a:lnTo>
                  <a:pt x="185" y="127"/>
                </a:lnTo>
                <a:lnTo>
                  <a:pt x="217" y="144"/>
                </a:lnTo>
                <a:lnTo>
                  <a:pt x="263" y="144"/>
                </a:lnTo>
                <a:lnTo>
                  <a:pt x="263" y="136"/>
                </a:lnTo>
                <a:lnTo>
                  <a:pt x="273" y="134"/>
                </a:lnTo>
                <a:lnTo>
                  <a:pt x="273" y="181"/>
                </a:lnTo>
                <a:cubicBezTo>
                  <a:pt x="273" y="190"/>
                  <a:pt x="276" y="198"/>
                  <a:pt x="282" y="204"/>
                </a:cubicBezTo>
                <a:cubicBezTo>
                  <a:pt x="288" y="210"/>
                  <a:pt x="296" y="214"/>
                  <a:pt x="305" y="214"/>
                </a:cubicBezTo>
                <a:lnTo>
                  <a:pt x="516" y="214"/>
                </a:lnTo>
                <a:cubicBezTo>
                  <a:pt x="525" y="214"/>
                  <a:pt x="533" y="210"/>
                  <a:pt x="539" y="204"/>
                </a:cubicBezTo>
                <a:cubicBezTo>
                  <a:pt x="545" y="198"/>
                  <a:pt x="548" y="190"/>
                  <a:pt x="548" y="181"/>
                </a:cubicBezTo>
                <a:lnTo>
                  <a:pt x="548" y="59"/>
                </a:lnTo>
                <a:cubicBezTo>
                  <a:pt x="548" y="50"/>
                  <a:pt x="545" y="42"/>
                  <a:pt x="539" y="36"/>
                </a:cubicBezTo>
                <a:cubicBezTo>
                  <a:pt x="533" y="30"/>
                  <a:pt x="525" y="27"/>
                  <a:pt x="516" y="27"/>
                </a:cubicBezTo>
                <a:lnTo>
                  <a:pt x="305" y="27"/>
                </a:lnTo>
                <a:close/>
                <a:moveTo>
                  <a:pt x="520" y="221"/>
                </a:moveTo>
                <a:lnTo>
                  <a:pt x="520" y="249"/>
                </a:lnTo>
                <a:lnTo>
                  <a:pt x="497" y="249"/>
                </a:lnTo>
                <a:lnTo>
                  <a:pt x="523" y="341"/>
                </a:lnTo>
                <a:lnTo>
                  <a:pt x="490" y="341"/>
                </a:lnTo>
                <a:lnTo>
                  <a:pt x="464" y="249"/>
                </a:lnTo>
                <a:lnTo>
                  <a:pt x="367" y="249"/>
                </a:lnTo>
                <a:lnTo>
                  <a:pt x="341" y="341"/>
                </a:lnTo>
                <a:lnTo>
                  <a:pt x="308" y="341"/>
                </a:lnTo>
                <a:lnTo>
                  <a:pt x="334" y="249"/>
                </a:lnTo>
                <a:lnTo>
                  <a:pt x="306" y="249"/>
                </a:lnTo>
                <a:lnTo>
                  <a:pt x="306" y="221"/>
                </a:lnTo>
                <a:lnTo>
                  <a:pt x="520" y="221"/>
                </a:lnTo>
                <a:close/>
                <a:moveTo>
                  <a:pt x="113" y="373"/>
                </a:moveTo>
                <a:cubicBezTo>
                  <a:pt x="139" y="373"/>
                  <a:pt x="161" y="394"/>
                  <a:pt x="161" y="421"/>
                </a:cubicBezTo>
                <a:cubicBezTo>
                  <a:pt x="161" y="427"/>
                  <a:pt x="160" y="433"/>
                  <a:pt x="158" y="438"/>
                </a:cubicBezTo>
                <a:lnTo>
                  <a:pt x="68" y="438"/>
                </a:lnTo>
                <a:cubicBezTo>
                  <a:pt x="66" y="433"/>
                  <a:pt x="65" y="427"/>
                  <a:pt x="65" y="421"/>
                </a:cubicBezTo>
                <a:cubicBezTo>
                  <a:pt x="65" y="394"/>
                  <a:pt x="86" y="373"/>
                  <a:pt x="113" y="373"/>
                </a:cubicBezTo>
                <a:close/>
                <a:moveTo>
                  <a:pt x="316" y="373"/>
                </a:moveTo>
                <a:cubicBezTo>
                  <a:pt x="342" y="373"/>
                  <a:pt x="364" y="394"/>
                  <a:pt x="364" y="421"/>
                </a:cubicBezTo>
                <a:cubicBezTo>
                  <a:pt x="364" y="427"/>
                  <a:pt x="363" y="433"/>
                  <a:pt x="361" y="438"/>
                </a:cubicBezTo>
                <a:lnTo>
                  <a:pt x="271" y="438"/>
                </a:lnTo>
                <a:cubicBezTo>
                  <a:pt x="269" y="433"/>
                  <a:pt x="268" y="427"/>
                  <a:pt x="268" y="421"/>
                </a:cubicBezTo>
                <a:cubicBezTo>
                  <a:pt x="268" y="394"/>
                  <a:pt x="289" y="373"/>
                  <a:pt x="316" y="373"/>
                </a:cubicBezTo>
                <a:close/>
                <a:moveTo>
                  <a:pt x="522" y="373"/>
                </a:moveTo>
                <a:cubicBezTo>
                  <a:pt x="548" y="373"/>
                  <a:pt x="570" y="394"/>
                  <a:pt x="570" y="421"/>
                </a:cubicBezTo>
                <a:cubicBezTo>
                  <a:pt x="570" y="427"/>
                  <a:pt x="569" y="433"/>
                  <a:pt x="567" y="438"/>
                </a:cubicBezTo>
                <a:lnTo>
                  <a:pt x="477" y="438"/>
                </a:lnTo>
                <a:cubicBezTo>
                  <a:pt x="475" y="433"/>
                  <a:pt x="474" y="427"/>
                  <a:pt x="474" y="421"/>
                </a:cubicBezTo>
                <a:cubicBezTo>
                  <a:pt x="474" y="394"/>
                  <a:pt x="495" y="373"/>
                  <a:pt x="522" y="373"/>
                </a:cubicBezTo>
                <a:close/>
                <a:moveTo>
                  <a:pt x="62" y="448"/>
                </a:moveTo>
                <a:lnTo>
                  <a:pt x="161" y="448"/>
                </a:lnTo>
                <a:cubicBezTo>
                  <a:pt x="182" y="448"/>
                  <a:pt x="200" y="466"/>
                  <a:pt x="200" y="487"/>
                </a:cubicBezTo>
                <a:lnTo>
                  <a:pt x="200" y="527"/>
                </a:lnTo>
                <a:lnTo>
                  <a:pt x="203" y="527"/>
                </a:lnTo>
                <a:lnTo>
                  <a:pt x="221" y="527"/>
                </a:lnTo>
                <a:lnTo>
                  <a:pt x="227" y="527"/>
                </a:lnTo>
                <a:lnTo>
                  <a:pt x="227" y="487"/>
                </a:lnTo>
                <a:cubicBezTo>
                  <a:pt x="227" y="466"/>
                  <a:pt x="244" y="448"/>
                  <a:pt x="265" y="448"/>
                </a:cubicBezTo>
                <a:lnTo>
                  <a:pt x="364" y="448"/>
                </a:lnTo>
                <a:cubicBezTo>
                  <a:pt x="385" y="448"/>
                  <a:pt x="403" y="466"/>
                  <a:pt x="403" y="487"/>
                </a:cubicBezTo>
                <a:lnTo>
                  <a:pt x="403" y="527"/>
                </a:lnTo>
                <a:lnTo>
                  <a:pt x="409" y="527"/>
                </a:lnTo>
                <a:lnTo>
                  <a:pt x="424" y="527"/>
                </a:lnTo>
                <a:lnTo>
                  <a:pt x="433" y="527"/>
                </a:lnTo>
                <a:lnTo>
                  <a:pt x="433" y="487"/>
                </a:lnTo>
                <a:cubicBezTo>
                  <a:pt x="433" y="466"/>
                  <a:pt x="450" y="448"/>
                  <a:pt x="471" y="448"/>
                </a:cubicBezTo>
                <a:lnTo>
                  <a:pt x="570" y="448"/>
                </a:lnTo>
                <a:cubicBezTo>
                  <a:pt x="591" y="448"/>
                  <a:pt x="608" y="466"/>
                  <a:pt x="608" y="487"/>
                </a:cubicBezTo>
                <a:lnTo>
                  <a:pt x="608" y="527"/>
                </a:lnTo>
                <a:lnTo>
                  <a:pt x="614" y="527"/>
                </a:lnTo>
                <a:lnTo>
                  <a:pt x="630" y="527"/>
                </a:lnTo>
                <a:lnTo>
                  <a:pt x="638" y="527"/>
                </a:lnTo>
                <a:lnTo>
                  <a:pt x="638" y="549"/>
                </a:lnTo>
                <a:lnTo>
                  <a:pt x="630" y="549"/>
                </a:lnTo>
                <a:lnTo>
                  <a:pt x="614" y="549"/>
                </a:lnTo>
                <a:lnTo>
                  <a:pt x="608" y="549"/>
                </a:lnTo>
                <a:lnTo>
                  <a:pt x="608" y="603"/>
                </a:lnTo>
                <a:lnTo>
                  <a:pt x="433" y="603"/>
                </a:lnTo>
                <a:lnTo>
                  <a:pt x="433" y="549"/>
                </a:lnTo>
                <a:lnTo>
                  <a:pt x="424" y="549"/>
                </a:lnTo>
                <a:lnTo>
                  <a:pt x="409" y="549"/>
                </a:lnTo>
                <a:lnTo>
                  <a:pt x="403" y="549"/>
                </a:lnTo>
                <a:lnTo>
                  <a:pt x="403" y="603"/>
                </a:lnTo>
                <a:lnTo>
                  <a:pt x="227" y="603"/>
                </a:lnTo>
                <a:lnTo>
                  <a:pt x="227" y="549"/>
                </a:lnTo>
                <a:lnTo>
                  <a:pt x="221" y="549"/>
                </a:lnTo>
                <a:lnTo>
                  <a:pt x="203" y="549"/>
                </a:lnTo>
                <a:lnTo>
                  <a:pt x="200" y="549"/>
                </a:lnTo>
                <a:lnTo>
                  <a:pt x="200" y="603"/>
                </a:lnTo>
                <a:lnTo>
                  <a:pt x="24" y="603"/>
                </a:lnTo>
                <a:lnTo>
                  <a:pt x="24" y="549"/>
                </a:lnTo>
                <a:lnTo>
                  <a:pt x="0" y="549"/>
                </a:lnTo>
                <a:lnTo>
                  <a:pt x="0" y="527"/>
                </a:lnTo>
                <a:lnTo>
                  <a:pt x="24" y="527"/>
                </a:lnTo>
                <a:lnTo>
                  <a:pt x="24" y="487"/>
                </a:lnTo>
                <a:cubicBezTo>
                  <a:pt x="24" y="466"/>
                  <a:pt x="41" y="448"/>
                  <a:pt x="62" y="448"/>
                </a:cubicBezTo>
                <a:close/>
                <a:moveTo>
                  <a:pt x="152" y="0"/>
                </a:moveTo>
                <a:cubicBezTo>
                  <a:pt x="176" y="0"/>
                  <a:pt x="196" y="20"/>
                  <a:pt x="196" y="44"/>
                </a:cubicBezTo>
                <a:cubicBezTo>
                  <a:pt x="196" y="69"/>
                  <a:pt x="176" y="88"/>
                  <a:pt x="152" y="88"/>
                </a:cubicBezTo>
                <a:cubicBezTo>
                  <a:pt x="127" y="88"/>
                  <a:pt x="108" y="69"/>
                  <a:pt x="108" y="44"/>
                </a:cubicBezTo>
                <a:cubicBezTo>
                  <a:pt x="108" y="20"/>
                  <a:pt x="127" y="0"/>
                  <a:pt x="152" y="0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lIns="91432" tIns="45718" rIns="91432" bIns="45718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155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309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464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618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5774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2926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080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235" algn="l" defTabSz="914309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latin typeface="Arial" pitchFamily="34" charset="0"/>
              <a:ea typeface="宋体" pitchFamily="2" charset="-122"/>
              <a:cs typeface="+mn-cs"/>
            </a:endParaRPr>
          </a:p>
        </p:txBody>
      </p:sp>
      <p:sp>
        <p:nvSpPr>
          <p:cNvPr id="65" name="Rounded Rectangle 6"/>
          <p:cNvSpPr/>
          <p:nvPr userDrawn="1"/>
        </p:nvSpPr>
        <p:spPr>
          <a:xfrm>
            <a:off x="8865900" y="4140894"/>
            <a:ext cx="2579074" cy="29938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ea typeface="微软雅黑"/>
            </a:endParaRPr>
          </a:p>
        </p:txBody>
      </p:sp>
      <p:grpSp>
        <p:nvGrpSpPr>
          <p:cNvPr id="3" name="群組 2"/>
          <p:cNvGrpSpPr/>
          <p:nvPr userDrawn="1"/>
        </p:nvGrpSpPr>
        <p:grpSpPr>
          <a:xfrm>
            <a:off x="8167556" y="1519047"/>
            <a:ext cx="3861214" cy="465786"/>
            <a:chOff x="8167556" y="1519047"/>
            <a:chExt cx="3861214" cy="465786"/>
          </a:xfrm>
        </p:grpSpPr>
        <p:grpSp>
          <p:nvGrpSpPr>
            <p:cNvPr id="76" name="群組 75"/>
            <p:cNvGrpSpPr/>
            <p:nvPr/>
          </p:nvGrpSpPr>
          <p:grpSpPr>
            <a:xfrm>
              <a:off x="10719914" y="1519047"/>
              <a:ext cx="458070" cy="458070"/>
              <a:chOff x="10823780" y="1519047"/>
              <a:chExt cx="458070" cy="458070"/>
            </a:xfrm>
          </p:grpSpPr>
          <p:sp>
            <p:nvSpPr>
              <p:cNvPr id="91" name="Freeform 77">
                <a:extLst>
                  <a:ext uri="{FF2B5EF4-FFF2-40B4-BE49-F238E27FC236}">
                    <a16:creationId xmlns:a16="http://schemas.microsoft.com/office/drawing/2014/main" id="{B59CC0AF-35EE-4D75-A8E7-7F7418A24E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73582" y="1574786"/>
                <a:ext cx="360000" cy="360000"/>
              </a:xfrm>
              <a:custGeom>
                <a:avLst/>
                <a:gdLst>
                  <a:gd name="T0" fmla="*/ 0 w 128"/>
                  <a:gd name="T1" fmla="*/ 64 h 128"/>
                  <a:gd name="T2" fmla="*/ 128 w 128"/>
                  <a:gd name="T3" fmla="*/ 64 h 128"/>
                  <a:gd name="T4" fmla="*/ 46 w 128"/>
                  <a:gd name="T5" fmla="*/ 18 h 128"/>
                  <a:gd name="T6" fmla="*/ 31 w 128"/>
                  <a:gd name="T7" fmla="*/ 27 h 128"/>
                  <a:gd name="T8" fmla="*/ 24 w 128"/>
                  <a:gd name="T9" fmla="*/ 34 h 128"/>
                  <a:gd name="T10" fmla="*/ 31 w 128"/>
                  <a:gd name="T11" fmla="*/ 59 h 128"/>
                  <a:gd name="T12" fmla="*/ 24 w 128"/>
                  <a:gd name="T13" fmla="*/ 34 h 128"/>
                  <a:gd name="T14" fmla="*/ 31 w 128"/>
                  <a:gd name="T15" fmla="*/ 69 h 128"/>
                  <a:gd name="T16" fmla="*/ 24 w 128"/>
                  <a:gd name="T17" fmla="*/ 94 h 128"/>
                  <a:gd name="T18" fmla="*/ 31 w 128"/>
                  <a:gd name="T19" fmla="*/ 101 h 128"/>
                  <a:gd name="T20" fmla="*/ 46 w 128"/>
                  <a:gd name="T21" fmla="*/ 110 h 128"/>
                  <a:gd name="T22" fmla="*/ 59 w 128"/>
                  <a:gd name="T23" fmla="*/ 110 h 128"/>
                  <a:gd name="T24" fmla="*/ 48 w 128"/>
                  <a:gd name="T25" fmla="*/ 95 h 128"/>
                  <a:gd name="T26" fmla="*/ 59 w 128"/>
                  <a:gd name="T27" fmla="*/ 110 h 128"/>
                  <a:gd name="T28" fmla="*/ 44 w 128"/>
                  <a:gd name="T29" fmla="*/ 86 h 128"/>
                  <a:gd name="T30" fmla="*/ 59 w 128"/>
                  <a:gd name="T31" fmla="*/ 69 h 128"/>
                  <a:gd name="T32" fmla="*/ 59 w 128"/>
                  <a:gd name="T33" fmla="*/ 59 h 128"/>
                  <a:gd name="T34" fmla="*/ 44 w 128"/>
                  <a:gd name="T35" fmla="*/ 42 h 128"/>
                  <a:gd name="T36" fmla="*/ 59 w 128"/>
                  <a:gd name="T37" fmla="*/ 59 h 128"/>
                  <a:gd name="T38" fmla="*/ 48 w 128"/>
                  <a:gd name="T39" fmla="*/ 33 h 128"/>
                  <a:gd name="T40" fmla="*/ 59 w 128"/>
                  <a:gd name="T41" fmla="*/ 19 h 128"/>
                  <a:gd name="T42" fmla="*/ 113 w 128"/>
                  <a:gd name="T43" fmla="*/ 59 h 128"/>
                  <a:gd name="T44" fmla="*/ 93 w 128"/>
                  <a:gd name="T45" fmla="*/ 40 h 128"/>
                  <a:gd name="T46" fmla="*/ 113 w 128"/>
                  <a:gd name="T47" fmla="*/ 59 h 128"/>
                  <a:gd name="T48" fmla="*/ 89 w 128"/>
                  <a:gd name="T49" fmla="*/ 30 h 128"/>
                  <a:gd name="T50" fmla="*/ 97 w 128"/>
                  <a:gd name="T51" fmla="*/ 27 h 128"/>
                  <a:gd name="T52" fmla="*/ 75 w 128"/>
                  <a:gd name="T53" fmla="*/ 25 h 128"/>
                  <a:gd name="T54" fmla="*/ 69 w 128"/>
                  <a:gd name="T55" fmla="*/ 35 h 128"/>
                  <a:gd name="T56" fmla="*/ 69 w 128"/>
                  <a:gd name="T57" fmla="*/ 45 h 128"/>
                  <a:gd name="T58" fmla="*/ 87 w 128"/>
                  <a:gd name="T59" fmla="*/ 59 h 128"/>
                  <a:gd name="T60" fmla="*/ 69 w 128"/>
                  <a:gd name="T61" fmla="*/ 45 h 128"/>
                  <a:gd name="T62" fmla="*/ 87 w 128"/>
                  <a:gd name="T63" fmla="*/ 69 h 128"/>
                  <a:gd name="T64" fmla="*/ 69 w 128"/>
                  <a:gd name="T65" fmla="*/ 83 h 128"/>
                  <a:gd name="T66" fmla="*/ 75 w 128"/>
                  <a:gd name="T67" fmla="*/ 103 h 128"/>
                  <a:gd name="T68" fmla="*/ 69 w 128"/>
                  <a:gd name="T69" fmla="*/ 93 h 128"/>
                  <a:gd name="T70" fmla="*/ 75 w 128"/>
                  <a:gd name="T71" fmla="*/ 103 h 128"/>
                  <a:gd name="T72" fmla="*/ 89 w 128"/>
                  <a:gd name="T73" fmla="*/ 98 h 128"/>
                  <a:gd name="T74" fmla="*/ 82 w 128"/>
                  <a:gd name="T75" fmla="*/ 110 h 128"/>
                  <a:gd name="T76" fmla="*/ 93 w 128"/>
                  <a:gd name="T77" fmla="*/ 89 h 128"/>
                  <a:gd name="T78" fmla="*/ 113 w 128"/>
                  <a:gd name="T79" fmla="*/ 6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28" h="128">
                    <a:moveTo>
                      <a:pt x="64" y="0"/>
                    </a:moveTo>
                    <a:cubicBezTo>
                      <a:pt x="29" y="0"/>
                      <a:pt x="0" y="29"/>
                      <a:pt x="0" y="64"/>
                    </a:cubicBezTo>
                    <a:cubicBezTo>
                      <a:pt x="0" y="99"/>
                      <a:pt x="29" y="128"/>
                      <a:pt x="64" y="128"/>
                    </a:cubicBezTo>
                    <a:cubicBezTo>
                      <a:pt x="99" y="128"/>
                      <a:pt x="128" y="99"/>
                      <a:pt x="128" y="64"/>
                    </a:cubicBezTo>
                    <a:cubicBezTo>
                      <a:pt x="128" y="29"/>
                      <a:pt x="99" y="0"/>
                      <a:pt x="64" y="0"/>
                    </a:cubicBezTo>
                    <a:close/>
                    <a:moveTo>
                      <a:pt x="46" y="18"/>
                    </a:moveTo>
                    <a:cubicBezTo>
                      <a:pt x="43" y="22"/>
                      <a:pt x="41" y="26"/>
                      <a:pt x="39" y="30"/>
                    </a:cubicBezTo>
                    <a:cubicBezTo>
                      <a:pt x="36" y="29"/>
                      <a:pt x="34" y="28"/>
                      <a:pt x="31" y="27"/>
                    </a:cubicBezTo>
                    <a:cubicBezTo>
                      <a:pt x="36" y="23"/>
                      <a:pt x="41" y="20"/>
                      <a:pt x="46" y="18"/>
                    </a:cubicBezTo>
                    <a:close/>
                    <a:moveTo>
                      <a:pt x="24" y="34"/>
                    </a:moveTo>
                    <a:cubicBezTo>
                      <a:pt x="28" y="36"/>
                      <a:pt x="31" y="38"/>
                      <a:pt x="35" y="40"/>
                    </a:cubicBezTo>
                    <a:cubicBezTo>
                      <a:pt x="33" y="46"/>
                      <a:pt x="32" y="52"/>
                      <a:pt x="31" y="59"/>
                    </a:cubicBezTo>
                    <a:cubicBezTo>
                      <a:pt x="15" y="59"/>
                      <a:pt x="15" y="59"/>
                      <a:pt x="15" y="59"/>
                    </a:cubicBezTo>
                    <a:cubicBezTo>
                      <a:pt x="16" y="50"/>
                      <a:pt x="19" y="41"/>
                      <a:pt x="24" y="34"/>
                    </a:cubicBezTo>
                    <a:close/>
                    <a:moveTo>
                      <a:pt x="15" y="69"/>
                    </a:moveTo>
                    <a:cubicBezTo>
                      <a:pt x="31" y="69"/>
                      <a:pt x="31" y="69"/>
                      <a:pt x="31" y="69"/>
                    </a:cubicBezTo>
                    <a:cubicBezTo>
                      <a:pt x="32" y="76"/>
                      <a:pt x="33" y="82"/>
                      <a:pt x="35" y="89"/>
                    </a:cubicBezTo>
                    <a:cubicBezTo>
                      <a:pt x="31" y="90"/>
                      <a:pt x="28" y="92"/>
                      <a:pt x="24" y="94"/>
                    </a:cubicBezTo>
                    <a:cubicBezTo>
                      <a:pt x="19" y="87"/>
                      <a:pt x="16" y="78"/>
                      <a:pt x="15" y="69"/>
                    </a:cubicBezTo>
                    <a:close/>
                    <a:moveTo>
                      <a:pt x="31" y="101"/>
                    </a:moveTo>
                    <a:cubicBezTo>
                      <a:pt x="34" y="100"/>
                      <a:pt x="36" y="99"/>
                      <a:pt x="39" y="98"/>
                    </a:cubicBezTo>
                    <a:cubicBezTo>
                      <a:pt x="41" y="102"/>
                      <a:pt x="43" y="107"/>
                      <a:pt x="46" y="110"/>
                    </a:cubicBezTo>
                    <a:cubicBezTo>
                      <a:pt x="41" y="108"/>
                      <a:pt x="36" y="105"/>
                      <a:pt x="31" y="101"/>
                    </a:cubicBezTo>
                    <a:close/>
                    <a:moveTo>
                      <a:pt x="59" y="110"/>
                    </a:moveTo>
                    <a:cubicBezTo>
                      <a:pt x="57" y="108"/>
                      <a:pt x="55" y="106"/>
                      <a:pt x="53" y="103"/>
                    </a:cubicBezTo>
                    <a:cubicBezTo>
                      <a:pt x="51" y="101"/>
                      <a:pt x="50" y="98"/>
                      <a:pt x="48" y="95"/>
                    </a:cubicBezTo>
                    <a:cubicBezTo>
                      <a:pt x="52" y="94"/>
                      <a:pt x="55" y="93"/>
                      <a:pt x="59" y="93"/>
                    </a:cubicBezTo>
                    <a:lnTo>
                      <a:pt x="59" y="110"/>
                    </a:lnTo>
                    <a:close/>
                    <a:moveTo>
                      <a:pt x="59" y="83"/>
                    </a:moveTo>
                    <a:cubicBezTo>
                      <a:pt x="54" y="84"/>
                      <a:pt x="49" y="84"/>
                      <a:pt x="44" y="86"/>
                    </a:cubicBezTo>
                    <a:cubicBezTo>
                      <a:pt x="43" y="80"/>
                      <a:pt x="42" y="75"/>
                      <a:pt x="41" y="69"/>
                    </a:cubicBezTo>
                    <a:cubicBezTo>
                      <a:pt x="59" y="69"/>
                      <a:pt x="59" y="69"/>
                      <a:pt x="59" y="69"/>
                    </a:cubicBezTo>
                    <a:lnTo>
                      <a:pt x="59" y="83"/>
                    </a:lnTo>
                    <a:close/>
                    <a:moveTo>
                      <a:pt x="59" y="59"/>
                    </a:moveTo>
                    <a:cubicBezTo>
                      <a:pt x="41" y="59"/>
                      <a:pt x="41" y="59"/>
                      <a:pt x="41" y="59"/>
                    </a:cubicBezTo>
                    <a:cubicBezTo>
                      <a:pt x="42" y="53"/>
                      <a:pt x="43" y="48"/>
                      <a:pt x="44" y="42"/>
                    </a:cubicBezTo>
                    <a:cubicBezTo>
                      <a:pt x="49" y="44"/>
                      <a:pt x="54" y="44"/>
                      <a:pt x="59" y="45"/>
                    </a:cubicBezTo>
                    <a:lnTo>
                      <a:pt x="59" y="59"/>
                    </a:lnTo>
                    <a:close/>
                    <a:moveTo>
                      <a:pt x="59" y="35"/>
                    </a:moveTo>
                    <a:cubicBezTo>
                      <a:pt x="55" y="35"/>
                      <a:pt x="52" y="34"/>
                      <a:pt x="48" y="33"/>
                    </a:cubicBezTo>
                    <a:cubicBezTo>
                      <a:pt x="50" y="30"/>
                      <a:pt x="51" y="27"/>
                      <a:pt x="53" y="25"/>
                    </a:cubicBezTo>
                    <a:cubicBezTo>
                      <a:pt x="55" y="22"/>
                      <a:pt x="57" y="20"/>
                      <a:pt x="59" y="19"/>
                    </a:cubicBezTo>
                    <a:lnTo>
                      <a:pt x="59" y="35"/>
                    </a:lnTo>
                    <a:close/>
                    <a:moveTo>
                      <a:pt x="113" y="59"/>
                    </a:moveTo>
                    <a:cubicBezTo>
                      <a:pt x="97" y="59"/>
                      <a:pt x="97" y="59"/>
                      <a:pt x="97" y="59"/>
                    </a:cubicBezTo>
                    <a:cubicBezTo>
                      <a:pt x="96" y="52"/>
                      <a:pt x="95" y="46"/>
                      <a:pt x="93" y="40"/>
                    </a:cubicBezTo>
                    <a:cubicBezTo>
                      <a:pt x="97" y="38"/>
                      <a:pt x="100" y="36"/>
                      <a:pt x="104" y="34"/>
                    </a:cubicBezTo>
                    <a:cubicBezTo>
                      <a:pt x="109" y="41"/>
                      <a:pt x="112" y="50"/>
                      <a:pt x="113" y="59"/>
                    </a:cubicBezTo>
                    <a:close/>
                    <a:moveTo>
                      <a:pt x="97" y="27"/>
                    </a:moveTo>
                    <a:cubicBezTo>
                      <a:pt x="94" y="28"/>
                      <a:pt x="92" y="29"/>
                      <a:pt x="89" y="30"/>
                    </a:cubicBezTo>
                    <a:cubicBezTo>
                      <a:pt x="87" y="26"/>
                      <a:pt x="85" y="22"/>
                      <a:pt x="82" y="18"/>
                    </a:cubicBezTo>
                    <a:cubicBezTo>
                      <a:pt x="87" y="20"/>
                      <a:pt x="92" y="23"/>
                      <a:pt x="97" y="27"/>
                    </a:cubicBezTo>
                    <a:close/>
                    <a:moveTo>
                      <a:pt x="69" y="19"/>
                    </a:moveTo>
                    <a:cubicBezTo>
                      <a:pt x="71" y="20"/>
                      <a:pt x="73" y="22"/>
                      <a:pt x="75" y="25"/>
                    </a:cubicBezTo>
                    <a:cubicBezTo>
                      <a:pt x="77" y="27"/>
                      <a:pt x="78" y="30"/>
                      <a:pt x="80" y="33"/>
                    </a:cubicBezTo>
                    <a:cubicBezTo>
                      <a:pt x="76" y="34"/>
                      <a:pt x="73" y="35"/>
                      <a:pt x="69" y="35"/>
                    </a:cubicBezTo>
                    <a:lnTo>
                      <a:pt x="69" y="19"/>
                    </a:lnTo>
                    <a:close/>
                    <a:moveTo>
                      <a:pt x="69" y="45"/>
                    </a:moveTo>
                    <a:cubicBezTo>
                      <a:pt x="74" y="44"/>
                      <a:pt x="79" y="44"/>
                      <a:pt x="84" y="42"/>
                    </a:cubicBezTo>
                    <a:cubicBezTo>
                      <a:pt x="85" y="48"/>
                      <a:pt x="86" y="53"/>
                      <a:pt x="87" y="59"/>
                    </a:cubicBezTo>
                    <a:cubicBezTo>
                      <a:pt x="69" y="59"/>
                      <a:pt x="69" y="59"/>
                      <a:pt x="69" y="59"/>
                    </a:cubicBezTo>
                    <a:lnTo>
                      <a:pt x="69" y="45"/>
                    </a:lnTo>
                    <a:close/>
                    <a:moveTo>
                      <a:pt x="69" y="69"/>
                    </a:moveTo>
                    <a:cubicBezTo>
                      <a:pt x="87" y="69"/>
                      <a:pt x="87" y="69"/>
                      <a:pt x="87" y="69"/>
                    </a:cubicBezTo>
                    <a:cubicBezTo>
                      <a:pt x="86" y="75"/>
                      <a:pt x="85" y="80"/>
                      <a:pt x="84" y="86"/>
                    </a:cubicBezTo>
                    <a:cubicBezTo>
                      <a:pt x="79" y="84"/>
                      <a:pt x="74" y="84"/>
                      <a:pt x="69" y="83"/>
                    </a:cubicBezTo>
                    <a:lnTo>
                      <a:pt x="69" y="69"/>
                    </a:lnTo>
                    <a:close/>
                    <a:moveTo>
                      <a:pt x="75" y="103"/>
                    </a:moveTo>
                    <a:cubicBezTo>
                      <a:pt x="73" y="106"/>
                      <a:pt x="71" y="108"/>
                      <a:pt x="69" y="110"/>
                    </a:cubicBezTo>
                    <a:cubicBezTo>
                      <a:pt x="69" y="93"/>
                      <a:pt x="69" y="93"/>
                      <a:pt x="69" y="93"/>
                    </a:cubicBezTo>
                    <a:cubicBezTo>
                      <a:pt x="73" y="93"/>
                      <a:pt x="76" y="94"/>
                      <a:pt x="80" y="95"/>
                    </a:cubicBezTo>
                    <a:cubicBezTo>
                      <a:pt x="78" y="98"/>
                      <a:pt x="77" y="101"/>
                      <a:pt x="75" y="103"/>
                    </a:cubicBezTo>
                    <a:close/>
                    <a:moveTo>
                      <a:pt x="82" y="110"/>
                    </a:moveTo>
                    <a:cubicBezTo>
                      <a:pt x="85" y="107"/>
                      <a:pt x="87" y="102"/>
                      <a:pt x="89" y="98"/>
                    </a:cubicBezTo>
                    <a:cubicBezTo>
                      <a:pt x="92" y="99"/>
                      <a:pt x="94" y="100"/>
                      <a:pt x="97" y="101"/>
                    </a:cubicBezTo>
                    <a:cubicBezTo>
                      <a:pt x="92" y="105"/>
                      <a:pt x="87" y="108"/>
                      <a:pt x="82" y="110"/>
                    </a:cubicBezTo>
                    <a:close/>
                    <a:moveTo>
                      <a:pt x="104" y="94"/>
                    </a:moveTo>
                    <a:cubicBezTo>
                      <a:pt x="100" y="92"/>
                      <a:pt x="97" y="90"/>
                      <a:pt x="93" y="89"/>
                    </a:cubicBezTo>
                    <a:cubicBezTo>
                      <a:pt x="95" y="82"/>
                      <a:pt x="96" y="76"/>
                      <a:pt x="97" y="69"/>
                    </a:cubicBezTo>
                    <a:cubicBezTo>
                      <a:pt x="113" y="69"/>
                      <a:pt x="113" y="69"/>
                      <a:pt x="113" y="69"/>
                    </a:cubicBezTo>
                    <a:cubicBezTo>
                      <a:pt x="112" y="78"/>
                      <a:pt x="109" y="87"/>
                      <a:pt x="104" y="94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1A3D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92" name="橢圓 91"/>
              <p:cNvSpPr/>
              <p:nvPr/>
            </p:nvSpPr>
            <p:spPr bwMode="auto">
              <a:xfrm>
                <a:off x="10823780" y="1519047"/>
                <a:ext cx="458070" cy="45807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TW" altLang="en-US">
                  <a:solidFill>
                    <a:srgbClr val="21A3D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77" name="群組 76"/>
            <p:cNvGrpSpPr/>
            <p:nvPr/>
          </p:nvGrpSpPr>
          <p:grpSpPr>
            <a:xfrm>
              <a:off x="9869128" y="1526763"/>
              <a:ext cx="458070" cy="458070"/>
              <a:chOff x="9862735" y="1526763"/>
              <a:chExt cx="458070" cy="458070"/>
            </a:xfrm>
          </p:grpSpPr>
          <p:sp>
            <p:nvSpPr>
              <p:cNvPr id="87" name="橢圓 86"/>
              <p:cNvSpPr/>
              <p:nvPr/>
            </p:nvSpPr>
            <p:spPr bwMode="auto">
              <a:xfrm>
                <a:off x="9862735" y="1526763"/>
                <a:ext cx="458070" cy="45807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TW" altLang="en-US">
                  <a:solidFill>
                    <a:srgbClr val="21A3D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88" name="群組 87"/>
              <p:cNvGrpSpPr/>
              <p:nvPr/>
            </p:nvGrpSpPr>
            <p:grpSpPr>
              <a:xfrm>
                <a:off x="9938428" y="1613466"/>
                <a:ext cx="306000" cy="306000"/>
                <a:chOff x="7461865" y="2399785"/>
                <a:chExt cx="383724" cy="373314"/>
              </a:xfrm>
              <a:solidFill>
                <a:srgbClr val="4D4D4D"/>
              </a:solidFill>
            </p:grpSpPr>
            <p:sp>
              <p:nvSpPr>
                <p:cNvPr id="89" name="Freeform 102"/>
                <p:cNvSpPr>
                  <a:spLocks/>
                </p:cNvSpPr>
                <p:nvPr/>
              </p:nvSpPr>
              <p:spPr bwMode="auto">
                <a:xfrm>
                  <a:off x="7698346" y="2399785"/>
                  <a:ext cx="147243" cy="242431"/>
                </a:xfrm>
                <a:custGeom>
                  <a:avLst/>
                  <a:gdLst>
                    <a:gd name="T0" fmla="*/ 30 w 42"/>
                    <a:gd name="T1" fmla="*/ 35 h 69"/>
                    <a:gd name="T2" fmla="*/ 25 w 42"/>
                    <a:gd name="T3" fmla="*/ 32 h 69"/>
                    <a:gd name="T4" fmla="*/ 24 w 42"/>
                    <a:gd name="T5" fmla="*/ 26 h 69"/>
                    <a:gd name="T6" fmla="*/ 26 w 42"/>
                    <a:gd name="T7" fmla="*/ 23 h 69"/>
                    <a:gd name="T8" fmla="*/ 27 w 42"/>
                    <a:gd name="T9" fmla="*/ 16 h 69"/>
                    <a:gd name="T10" fmla="*/ 11 w 42"/>
                    <a:gd name="T11" fmla="*/ 0 h 69"/>
                    <a:gd name="T12" fmla="*/ 0 w 42"/>
                    <a:gd name="T13" fmla="*/ 4 h 69"/>
                    <a:gd name="T14" fmla="*/ 8 w 42"/>
                    <a:gd name="T15" fmla="*/ 24 h 69"/>
                    <a:gd name="T16" fmla="*/ 6 w 42"/>
                    <a:gd name="T17" fmla="*/ 35 h 69"/>
                    <a:gd name="T18" fmla="*/ 2 w 42"/>
                    <a:gd name="T19" fmla="*/ 42 h 69"/>
                    <a:gd name="T20" fmla="*/ 10 w 42"/>
                    <a:gd name="T21" fmla="*/ 47 h 69"/>
                    <a:gd name="T22" fmla="*/ 27 w 42"/>
                    <a:gd name="T23" fmla="*/ 69 h 69"/>
                    <a:gd name="T24" fmla="*/ 42 w 42"/>
                    <a:gd name="T25" fmla="*/ 60 h 69"/>
                    <a:gd name="T26" fmla="*/ 30 w 42"/>
                    <a:gd name="T27" fmla="*/ 35 h 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2" h="69">
                      <a:moveTo>
                        <a:pt x="30" y="35"/>
                      </a:moveTo>
                      <a:cubicBezTo>
                        <a:pt x="27" y="33"/>
                        <a:pt x="25" y="32"/>
                        <a:pt x="25" y="32"/>
                      </a:cubicBezTo>
                      <a:cubicBezTo>
                        <a:pt x="22" y="31"/>
                        <a:pt x="22" y="28"/>
                        <a:pt x="24" y="26"/>
                      </a:cubicBezTo>
                      <a:cubicBezTo>
                        <a:pt x="24" y="26"/>
                        <a:pt x="25" y="26"/>
                        <a:pt x="26" y="23"/>
                      </a:cubicBezTo>
                      <a:cubicBezTo>
                        <a:pt x="27" y="21"/>
                        <a:pt x="27" y="19"/>
                        <a:pt x="27" y="16"/>
                      </a:cubicBezTo>
                      <a:cubicBezTo>
                        <a:pt x="27" y="7"/>
                        <a:pt x="20" y="0"/>
                        <a:pt x="11" y="0"/>
                      </a:cubicBezTo>
                      <a:cubicBezTo>
                        <a:pt x="7" y="0"/>
                        <a:pt x="3" y="2"/>
                        <a:pt x="0" y="4"/>
                      </a:cubicBezTo>
                      <a:cubicBezTo>
                        <a:pt x="5" y="9"/>
                        <a:pt x="8" y="16"/>
                        <a:pt x="8" y="24"/>
                      </a:cubicBezTo>
                      <a:cubicBezTo>
                        <a:pt x="8" y="28"/>
                        <a:pt x="7" y="31"/>
                        <a:pt x="6" y="35"/>
                      </a:cubicBezTo>
                      <a:cubicBezTo>
                        <a:pt x="4" y="39"/>
                        <a:pt x="3" y="41"/>
                        <a:pt x="2" y="42"/>
                      </a:cubicBezTo>
                      <a:cubicBezTo>
                        <a:pt x="3" y="42"/>
                        <a:pt x="6" y="44"/>
                        <a:pt x="10" y="47"/>
                      </a:cubicBezTo>
                      <a:cubicBezTo>
                        <a:pt x="18" y="52"/>
                        <a:pt x="23" y="60"/>
                        <a:pt x="27" y="69"/>
                      </a:cubicBezTo>
                      <a:cubicBezTo>
                        <a:pt x="36" y="67"/>
                        <a:pt x="42" y="64"/>
                        <a:pt x="42" y="60"/>
                      </a:cubicBezTo>
                      <a:cubicBezTo>
                        <a:pt x="42" y="50"/>
                        <a:pt x="37" y="41"/>
                        <a:pt x="30" y="3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1A3D0"/>
                    </a:solidFill>
                    <a:latin typeface="Arial"/>
                    <a:ea typeface="微软雅黑"/>
                  </a:endParaRPr>
                </a:p>
              </p:txBody>
            </p:sp>
            <p:sp>
              <p:nvSpPr>
                <p:cNvPr id="90" name="Freeform 103"/>
                <p:cNvSpPr>
                  <a:spLocks/>
                </p:cNvSpPr>
                <p:nvPr/>
              </p:nvSpPr>
              <p:spPr bwMode="auto">
                <a:xfrm>
                  <a:off x="7461865" y="2399785"/>
                  <a:ext cx="324233" cy="373314"/>
                </a:xfrm>
                <a:custGeom>
                  <a:avLst/>
                  <a:gdLst>
                    <a:gd name="T0" fmla="*/ 74 w 92"/>
                    <a:gd name="T1" fmla="*/ 51 h 106"/>
                    <a:gd name="T2" fmla="*/ 66 w 92"/>
                    <a:gd name="T3" fmla="*/ 46 h 106"/>
                    <a:gd name="T4" fmla="*/ 65 w 92"/>
                    <a:gd name="T5" fmla="*/ 39 h 106"/>
                    <a:gd name="T6" fmla="*/ 68 w 92"/>
                    <a:gd name="T7" fmla="*/ 33 h 106"/>
                    <a:gd name="T8" fmla="*/ 70 w 92"/>
                    <a:gd name="T9" fmla="*/ 24 h 106"/>
                    <a:gd name="T10" fmla="*/ 46 w 92"/>
                    <a:gd name="T11" fmla="*/ 0 h 106"/>
                    <a:gd name="T12" fmla="*/ 22 w 92"/>
                    <a:gd name="T13" fmla="*/ 24 h 106"/>
                    <a:gd name="T14" fmla="*/ 24 w 92"/>
                    <a:gd name="T15" fmla="*/ 34 h 106"/>
                    <a:gd name="T16" fmla="*/ 27 w 92"/>
                    <a:gd name="T17" fmla="*/ 39 h 106"/>
                    <a:gd name="T18" fmla="*/ 26 w 92"/>
                    <a:gd name="T19" fmla="*/ 46 h 106"/>
                    <a:gd name="T20" fmla="*/ 18 w 92"/>
                    <a:gd name="T21" fmla="*/ 51 h 106"/>
                    <a:gd name="T22" fmla="*/ 0 w 92"/>
                    <a:gd name="T23" fmla="*/ 88 h 106"/>
                    <a:gd name="T24" fmla="*/ 92 w 92"/>
                    <a:gd name="T25" fmla="*/ 88 h 106"/>
                    <a:gd name="T26" fmla="*/ 74 w 92"/>
                    <a:gd name="T27" fmla="*/ 51 h 1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92" h="106">
                      <a:moveTo>
                        <a:pt x="74" y="51"/>
                      </a:moveTo>
                      <a:cubicBezTo>
                        <a:pt x="69" y="48"/>
                        <a:pt x="66" y="46"/>
                        <a:pt x="66" y="46"/>
                      </a:cubicBezTo>
                      <a:cubicBezTo>
                        <a:pt x="62" y="45"/>
                        <a:pt x="62" y="41"/>
                        <a:pt x="65" y="39"/>
                      </a:cubicBezTo>
                      <a:cubicBezTo>
                        <a:pt x="65" y="39"/>
                        <a:pt x="66" y="37"/>
                        <a:pt x="68" y="33"/>
                      </a:cubicBezTo>
                      <a:cubicBezTo>
                        <a:pt x="69" y="30"/>
                        <a:pt x="70" y="27"/>
                        <a:pt x="70" y="24"/>
                      </a:cubicBezTo>
                      <a:cubicBezTo>
                        <a:pt x="70" y="11"/>
                        <a:pt x="59" y="0"/>
                        <a:pt x="46" y="0"/>
                      </a:cubicBezTo>
                      <a:cubicBezTo>
                        <a:pt x="33" y="0"/>
                        <a:pt x="22" y="11"/>
                        <a:pt x="22" y="24"/>
                      </a:cubicBezTo>
                      <a:cubicBezTo>
                        <a:pt x="22" y="27"/>
                        <a:pt x="23" y="31"/>
                        <a:pt x="24" y="34"/>
                      </a:cubicBezTo>
                      <a:cubicBezTo>
                        <a:pt x="26" y="38"/>
                        <a:pt x="27" y="39"/>
                        <a:pt x="27" y="39"/>
                      </a:cubicBezTo>
                      <a:cubicBezTo>
                        <a:pt x="30" y="41"/>
                        <a:pt x="29" y="45"/>
                        <a:pt x="26" y="46"/>
                      </a:cubicBezTo>
                      <a:cubicBezTo>
                        <a:pt x="26" y="46"/>
                        <a:pt x="22" y="48"/>
                        <a:pt x="18" y="51"/>
                      </a:cubicBezTo>
                      <a:cubicBezTo>
                        <a:pt x="7" y="60"/>
                        <a:pt x="0" y="73"/>
                        <a:pt x="0" y="88"/>
                      </a:cubicBezTo>
                      <a:cubicBezTo>
                        <a:pt x="0" y="106"/>
                        <a:pt x="92" y="106"/>
                        <a:pt x="92" y="88"/>
                      </a:cubicBezTo>
                      <a:cubicBezTo>
                        <a:pt x="92" y="73"/>
                        <a:pt x="85" y="59"/>
                        <a:pt x="74" y="5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>
                    <a:solidFill>
                      <a:srgbClr val="21A3D0"/>
                    </a:solidFill>
                    <a:latin typeface="Arial"/>
                    <a:ea typeface="微软雅黑"/>
                  </a:endParaRPr>
                </a:p>
              </p:txBody>
            </p:sp>
          </p:grpSp>
        </p:grpSp>
        <p:grpSp>
          <p:nvGrpSpPr>
            <p:cNvPr id="78" name="群組 77"/>
            <p:cNvGrpSpPr/>
            <p:nvPr/>
          </p:nvGrpSpPr>
          <p:grpSpPr>
            <a:xfrm>
              <a:off x="9018342" y="1526763"/>
              <a:ext cx="458070" cy="458070"/>
              <a:chOff x="8970996" y="1526763"/>
              <a:chExt cx="458070" cy="458070"/>
            </a:xfrm>
          </p:grpSpPr>
          <p:sp>
            <p:nvSpPr>
              <p:cNvPr id="85" name="橢圓 84"/>
              <p:cNvSpPr/>
              <p:nvPr/>
            </p:nvSpPr>
            <p:spPr bwMode="auto">
              <a:xfrm>
                <a:off x="8970996" y="1526763"/>
                <a:ext cx="458070" cy="45807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TW" altLang="en-US">
                  <a:solidFill>
                    <a:srgbClr val="21A3D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6" name="Freeform 210"/>
              <p:cNvSpPr>
                <a:spLocks noEditPoints="1"/>
              </p:cNvSpPr>
              <p:nvPr/>
            </p:nvSpPr>
            <p:spPr bwMode="auto">
              <a:xfrm>
                <a:off x="9023942" y="1636683"/>
                <a:ext cx="344878" cy="263435"/>
              </a:xfrm>
              <a:custGeom>
                <a:avLst/>
                <a:gdLst>
                  <a:gd name="T0" fmla="*/ 111 w 145"/>
                  <a:gd name="T1" fmla="*/ 46 h 111"/>
                  <a:gd name="T2" fmla="*/ 133 w 145"/>
                  <a:gd name="T3" fmla="*/ 86 h 111"/>
                  <a:gd name="T4" fmla="*/ 98 w 145"/>
                  <a:gd name="T5" fmla="*/ 90 h 111"/>
                  <a:gd name="T6" fmla="*/ 55 w 145"/>
                  <a:gd name="T7" fmla="*/ 72 h 111"/>
                  <a:gd name="T8" fmla="*/ 63 w 145"/>
                  <a:gd name="T9" fmla="*/ 62 h 111"/>
                  <a:gd name="T10" fmla="*/ 63 w 145"/>
                  <a:gd name="T11" fmla="*/ 59 h 111"/>
                  <a:gd name="T12" fmla="*/ 85 w 145"/>
                  <a:gd name="T13" fmla="*/ 28 h 111"/>
                  <a:gd name="T14" fmla="*/ 90 w 145"/>
                  <a:gd name="T15" fmla="*/ 20 h 111"/>
                  <a:gd name="T16" fmla="*/ 100 w 145"/>
                  <a:gd name="T17" fmla="*/ 21 h 111"/>
                  <a:gd name="T18" fmla="*/ 108 w 145"/>
                  <a:gd name="T19" fmla="*/ 20 h 111"/>
                  <a:gd name="T20" fmla="*/ 109 w 145"/>
                  <a:gd name="T21" fmla="*/ 26 h 111"/>
                  <a:gd name="T22" fmla="*/ 118 w 145"/>
                  <a:gd name="T23" fmla="*/ 27 h 111"/>
                  <a:gd name="T24" fmla="*/ 118 w 145"/>
                  <a:gd name="T25" fmla="*/ 34 h 111"/>
                  <a:gd name="T26" fmla="*/ 130 w 145"/>
                  <a:gd name="T27" fmla="*/ 59 h 111"/>
                  <a:gd name="T28" fmla="*/ 114 w 145"/>
                  <a:gd name="T29" fmla="*/ 96 h 111"/>
                  <a:gd name="T30" fmla="*/ 122 w 145"/>
                  <a:gd name="T31" fmla="*/ 32 h 111"/>
                  <a:gd name="T32" fmla="*/ 116 w 145"/>
                  <a:gd name="T33" fmla="*/ 20 h 111"/>
                  <a:gd name="T34" fmla="*/ 115 w 145"/>
                  <a:gd name="T35" fmla="*/ 24 h 111"/>
                  <a:gd name="T36" fmla="*/ 108 w 145"/>
                  <a:gd name="T37" fmla="*/ 17 h 111"/>
                  <a:gd name="T38" fmla="*/ 107 w 145"/>
                  <a:gd name="T39" fmla="*/ 17 h 111"/>
                  <a:gd name="T40" fmla="*/ 106 w 145"/>
                  <a:gd name="T41" fmla="*/ 20 h 111"/>
                  <a:gd name="T42" fmla="*/ 101 w 145"/>
                  <a:gd name="T43" fmla="*/ 17 h 111"/>
                  <a:gd name="T44" fmla="*/ 57 w 145"/>
                  <a:gd name="T45" fmla="*/ 56 h 111"/>
                  <a:gd name="T46" fmla="*/ 58 w 145"/>
                  <a:gd name="T47" fmla="*/ 58 h 111"/>
                  <a:gd name="T48" fmla="*/ 60 w 145"/>
                  <a:gd name="T49" fmla="*/ 53 h 111"/>
                  <a:gd name="T50" fmla="*/ 60 w 145"/>
                  <a:gd name="T51" fmla="*/ 56 h 111"/>
                  <a:gd name="T52" fmla="*/ 63 w 145"/>
                  <a:gd name="T53" fmla="*/ 42 h 111"/>
                  <a:gd name="T54" fmla="*/ 66 w 145"/>
                  <a:gd name="T55" fmla="*/ 39 h 111"/>
                  <a:gd name="T56" fmla="*/ 66 w 145"/>
                  <a:gd name="T57" fmla="*/ 35 h 111"/>
                  <a:gd name="T58" fmla="*/ 67 w 145"/>
                  <a:gd name="T59" fmla="*/ 17 h 111"/>
                  <a:gd name="T60" fmla="*/ 52 w 145"/>
                  <a:gd name="T61" fmla="*/ 12 h 111"/>
                  <a:gd name="T62" fmla="*/ 37 w 145"/>
                  <a:gd name="T63" fmla="*/ 19 h 111"/>
                  <a:gd name="T64" fmla="*/ 27 w 145"/>
                  <a:gd name="T65" fmla="*/ 14 h 111"/>
                  <a:gd name="T66" fmla="*/ 24 w 145"/>
                  <a:gd name="T67" fmla="*/ 14 h 111"/>
                  <a:gd name="T68" fmla="*/ 15 w 145"/>
                  <a:gd name="T69" fmla="*/ 30 h 111"/>
                  <a:gd name="T70" fmla="*/ 31 w 145"/>
                  <a:gd name="T71" fmla="*/ 68 h 111"/>
                  <a:gd name="T72" fmla="*/ 40 w 145"/>
                  <a:gd name="T73" fmla="*/ 48 h 111"/>
                  <a:gd name="T74" fmla="*/ 34 w 145"/>
                  <a:gd name="T75" fmla="*/ 50 h 111"/>
                  <a:gd name="T76" fmla="*/ 31 w 145"/>
                  <a:gd name="T77" fmla="*/ 53 h 111"/>
                  <a:gd name="T78" fmla="*/ 20 w 145"/>
                  <a:gd name="T79" fmla="*/ 72 h 111"/>
                  <a:gd name="T80" fmla="*/ 15 w 145"/>
                  <a:gd name="T81" fmla="*/ 55 h 111"/>
                  <a:gd name="T82" fmla="*/ 20 w 145"/>
                  <a:gd name="T83" fmla="*/ 43 h 111"/>
                  <a:gd name="T84" fmla="*/ 30 w 145"/>
                  <a:gd name="T85" fmla="*/ 37 h 111"/>
                  <a:gd name="T86" fmla="*/ 22 w 145"/>
                  <a:gd name="T87" fmla="*/ 37 h 111"/>
                  <a:gd name="T88" fmla="*/ 17 w 145"/>
                  <a:gd name="T89" fmla="*/ 39 h 111"/>
                  <a:gd name="T90" fmla="*/ 19 w 145"/>
                  <a:gd name="T91" fmla="*/ 33 h 111"/>
                  <a:gd name="T92" fmla="*/ 25 w 145"/>
                  <a:gd name="T93" fmla="*/ 29 h 111"/>
                  <a:gd name="T94" fmla="*/ 20 w 145"/>
                  <a:gd name="T95" fmla="*/ 29 h 111"/>
                  <a:gd name="T96" fmla="*/ 28 w 145"/>
                  <a:gd name="T97" fmla="*/ 21 h 111"/>
                  <a:gd name="T98" fmla="*/ 34 w 145"/>
                  <a:gd name="T99" fmla="*/ 23 h 111"/>
                  <a:gd name="T100" fmla="*/ 42 w 145"/>
                  <a:gd name="T101" fmla="*/ 21 h 111"/>
                  <a:gd name="T102" fmla="*/ 47 w 145"/>
                  <a:gd name="T103" fmla="*/ 20 h 111"/>
                  <a:gd name="T104" fmla="*/ 55 w 145"/>
                  <a:gd name="T105" fmla="*/ 17 h 111"/>
                  <a:gd name="T106" fmla="*/ 63 w 145"/>
                  <a:gd name="T107" fmla="*/ 20 h 111"/>
                  <a:gd name="T108" fmla="*/ 71 w 145"/>
                  <a:gd name="T109" fmla="*/ 21 h 111"/>
                  <a:gd name="T110" fmla="*/ 83 w 145"/>
                  <a:gd name="T111" fmla="*/ 24 h 111"/>
                  <a:gd name="T112" fmla="*/ 74 w 145"/>
                  <a:gd name="T113" fmla="*/ 30 h 111"/>
                  <a:gd name="T114" fmla="*/ 70 w 145"/>
                  <a:gd name="T115" fmla="*/ 28 h 111"/>
                  <a:gd name="T116" fmla="*/ 60 w 145"/>
                  <a:gd name="T117" fmla="*/ 42 h 111"/>
                  <a:gd name="T118" fmla="*/ 54 w 145"/>
                  <a:gd name="T119" fmla="*/ 52 h 111"/>
                  <a:gd name="T120" fmla="*/ 49 w 145"/>
                  <a:gd name="T121" fmla="*/ 55 h 111"/>
                  <a:gd name="T122" fmla="*/ 91 w 145"/>
                  <a:gd name="T123" fmla="*/ 28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45" h="111">
                    <a:moveTo>
                      <a:pt x="70" y="59"/>
                    </a:moveTo>
                    <a:cubicBezTo>
                      <a:pt x="70" y="66"/>
                      <a:pt x="73" y="73"/>
                      <a:pt x="78" y="78"/>
                    </a:cubicBezTo>
                    <a:cubicBezTo>
                      <a:pt x="84" y="84"/>
                      <a:pt x="91" y="87"/>
                      <a:pt x="98" y="87"/>
                    </a:cubicBezTo>
                    <a:cubicBezTo>
                      <a:pt x="98" y="87"/>
                      <a:pt x="98" y="87"/>
                      <a:pt x="98" y="87"/>
                    </a:cubicBezTo>
                    <a:cubicBezTo>
                      <a:pt x="105" y="87"/>
                      <a:pt x="112" y="84"/>
                      <a:pt x="118" y="78"/>
                    </a:cubicBezTo>
                    <a:cubicBezTo>
                      <a:pt x="123" y="73"/>
                      <a:pt x="126" y="66"/>
                      <a:pt x="126" y="59"/>
                    </a:cubicBezTo>
                    <a:cubicBezTo>
                      <a:pt x="126" y="51"/>
                      <a:pt x="123" y="44"/>
                      <a:pt x="118" y="39"/>
                    </a:cubicBezTo>
                    <a:cubicBezTo>
                      <a:pt x="112" y="33"/>
                      <a:pt x="105" y="31"/>
                      <a:pt x="98" y="31"/>
                    </a:cubicBezTo>
                    <a:cubicBezTo>
                      <a:pt x="91" y="31"/>
                      <a:pt x="84" y="33"/>
                      <a:pt x="78" y="39"/>
                    </a:cubicBezTo>
                    <a:cubicBezTo>
                      <a:pt x="73" y="44"/>
                      <a:pt x="70" y="51"/>
                      <a:pt x="70" y="59"/>
                    </a:cubicBezTo>
                    <a:close/>
                    <a:moveTo>
                      <a:pt x="85" y="46"/>
                    </a:moveTo>
                    <a:cubicBezTo>
                      <a:pt x="88" y="42"/>
                      <a:pt x="93" y="40"/>
                      <a:pt x="98" y="40"/>
                    </a:cubicBezTo>
                    <a:cubicBezTo>
                      <a:pt x="103" y="40"/>
                      <a:pt x="107" y="42"/>
                      <a:pt x="111" y="46"/>
                    </a:cubicBezTo>
                    <a:cubicBezTo>
                      <a:pt x="111" y="46"/>
                      <a:pt x="111" y="46"/>
                      <a:pt x="111" y="46"/>
                    </a:cubicBezTo>
                    <a:cubicBezTo>
                      <a:pt x="114" y="49"/>
                      <a:pt x="116" y="54"/>
                      <a:pt x="116" y="59"/>
                    </a:cubicBezTo>
                    <a:cubicBezTo>
                      <a:pt x="116" y="63"/>
                      <a:pt x="114" y="68"/>
                      <a:pt x="111" y="72"/>
                    </a:cubicBezTo>
                    <a:cubicBezTo>
                      <a:pt x="107" y="75"/>
                      <a:pt x="103" y="77"/>
                      <a:pt x="98" y="77"/>
                    </a:cubicBezTo>
                    <a:cubicBezTo>
                      <a:pt x="93" y="77"/>
                      <a:pt x="88" y="75"/>
                      <a:pt x="85" y="72"/>
                    </a:cubicBezTo>
                    <a:cubicBezTo>
                      <a:pt x="81" y="68"/>
                      <a:pt x="80" y="63"/>
                      <a:pt x="80" y="59"/>
                    </a:cubicBezTo>
                    <a:cubicBezTo>
                      <a:pt x="80" y="54"/>
                      <a:pt x="81" y="49"/>
                      <a:pt x="85" y="46"/>
                    </a:cubicBezTo>
                    <a:close/>
                    <a:moveTo>
                      <a:pt x="129" y="81"/>
                    </a:moveTo>
                    <a:cubicBezTo>
                      <a:pt x="126" y="77"/>
                      <a:pt x="122" y="78"/>
                      <a:pt x="119" y="81"/>
                    </a:cubicBezTo>
                    <a:cubicBezTo>
                      <a:pt x="115" y="85"/>
                      <a:pt x="113" y="88"/>
                      <a:pt x="116" y="92"/>
                    </a:cubicBezTo>
                    <a:cubicBezTo>
                      <a:pt x="118" y="94"/>
                      <a:pt x="118" y="94"/>
                      <a:pt x="118" y="94"/>
                    </a:cubicBezTo>
                    <a:cubicBezTo>
                      <a:pt x="123" y="91"/>
                      <a:pt x="127" y="87"/>
                      <a:pt x="132" y="84"/>
                    </a:cubicBezTo>
                    <a:lnTo>
                      <a:pt x="129" y="81"/>
                    </a:lnTo>
                    <a:close/>
                    <a:moveTo>
                      <a:pt x="142" y="96"/>
                    </a:moveTo>
                    <a:cubicBezTo>
                      <a:pt x="133" y="86"/>
                      <a:pt x="133" y="86"/>
                      <a:pt x="133" y="86"/>
                    </a:cubicBezTo>
                    <a:cubicBezTo>
                      <a:pt x="129" y="89"/>
                      <a:pt x="124" y="93"/>
                      <a:pt x="120" y="96"/>
                    </a:cubicBezTo>
                    <a:cubicBezTo>
                      <a:pt x="129" y="107"/>
                      <a:pt x="129" y="107"/>
                      <a:pt x="129" y="107"/>
                    </a:cubicBezTo>
                    <a:cubicBezTo>
                      <a:pt x="132" y="111"/>
                      <a:pt x="138" y="111"/>
                      <a:pt x="141" y="108"/>
                    </a:cubicBezTo>
                    <a:cubicBezTo>
                      <a:pt x="145" y="105"/>
                      <a:pt x="145" y="100"/>
                      <a:pt x="142" y="96"/>
                    </a:cubicBezTo>
                    <a:close/>
                    <a:moveTo>
                      <a:pt x="115" y="96"/>
                    </a:moveTo>
                    <a:cubicBezTo>
                      <a:pt x="113" y="94"/>
                      <a:pt x="113" y="94"/>
                      <a:pt x="113" y="94"/>
                    </a:cubicBezTo>
                    <a:cubicBezTo>
                      <a:pt x="112" y="92"/>
                      <a:pt x="111" y="90"/>
                      <a:pt x="111" y="88"/>
                    </a:cubicBezTo>
                    <a:cubicBezTo>
                      <a:pt x="111" y="88"/>
                      <a:pt x="111" y="88"/>
                      <a:pt x="111" y="88"/>
                    </a:cubicBezTo>
                    <a:cubicBezTo>
                      <a:pt x="107" y="89"/>
                      <a:pt x="102" y="90"/>
                      <a:pt x="98" y="90"/>
                    </a:cubicBezTo>
                    <a:cubicBezTo>
                      <a:pt x="98" y="90"/>
                      <a:pt x="98" y="90"/>
                      <a:pt x="98" y="90"/>
                    </a:cubicBezTo>
                    <a:cubicBezTo>
                      <a:pt x="98" y="90"/>
                      <a:pt x="98" y="90"/>
                      <a:pt x="98" y="90"/>
                    </a:cubicBezTo>
                    <a:cubicBezTo>
                      <a:pt x="98" y="90"/>
                      <a:pt x="98" y="90"/>
                      <a:pt x="98" y="90"/>
                    </a:cubicBezTo>
                    <a:cubicBezTo>
                      <a:pt x="98" y="90"/>
                      <a:pt x="98" y="90"/>
                      <a:pt x="98" y="90"/>
                    </a:cubicBezTo>
                    <a:cubicBezTo>
                      <a:pt x="98" y="90"/>
                      <a:pt x="98" y="90"/>
                      <a:pt x="98" y="90"/>
                    </a:cubicBezTo>
                    <a:cubicBezTo>
                      <a:pt x="90" y="90"/>
                      <a:pt x="82" y="87"/>
                      <a:pt x="75" y="81"/>
                    </a:cubicBezTo>
                    <a:cubicBezTo>
                      <a:pt x="72" y="78"/>
                      <a:pt x="70" y="74"/>
                      <a:pt x="68" y="70"/>
                    </a:cubicBezTo>
                    <a:cubicBezTo>
                      <a:pt x="68" y="71"/>
                      <a:pt x="68" y="71"/>
                      <a:pt x="68" y="72"/>
                    </a:cubicBezTo>
                    <a:cubicBezTo>
                      <a:pt x="67" y="72"/>
                      <a:pt x="67" y="73"/>
                      <a:pt x="67" y="73"/>
                    </a:cubicBezTo>
                    <a:cubicBezTo>
                      <a:pt x="67" y="73"/>
                      <a:pt x="66" y="74"/>
                      <a:pt x="66" y="74"/>
                    </a:cubicBezTo>
                    <a:cubicBezTo>
                      <a:pt x="66" y="73"/>
                      <a:pt x="65" y="74"/>
                      <a:pt x="65" y="74"/>
                    </a:cubicBezTo>
                    <a:cubicBezTo>
                      <a:pt x="64" y="74"/>
                      <a:pt x="64" y="72"/>
                      <a:pt x="63" y="72"/>
                    </a:cubicBezTo>
                    <a:cubicBezTo>
                      <a:pt x="63" y="72"/>
                      <a:pt x="63" y="72"/>
                      <a:pt x="63" y="71"/>
                    </a:cubicBezTo>
                    <a:cubicBezTo>
                      <a:pt x="63" y="71"/>
                      <a:pt x="63" y="71"/>
                      <a:pt x="63" y="72"/>
                    </a:cubicBezTo>
                    <a:cubicBezTo>
                      <a:pt x="62" y="71"/>
                      <a:pt x="62" y="71"/>
                      <a:pt x="61" y="70"/>
                    </a:cubicBezTo>
                    <a:cubicBezTo>
                      <a:pt x="60" y="70"/>
                      <a:pt x="59" y="71"/>
                      <a:pt x="59" y="71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6" y="72"/>
                      <a:pt x="56" y="72"/>
                      <a:pt x="55" y="72"/>
                    </a:cubicBezTo>
                    <a:cubicBezTo>
                      <a:pt x="55" y="71"/>
                      <a:pt x="55" y="70"/>
                      <a:pt x="55" y="69"/>
                    </a:cubicBezTo>
                    <a:cubicBezTo>
                      <a:pt x="55" y="68"/>
                      <a:pt x="55" y="67"/>
                      <a:pt x="55" y="67"/>
                    </a:cubicBezTo>
                    <a:cubicBezTo>
                      <a:pt x="55" y="66"/>
                      <a:pt x="55" y="66"/>
                      <a:pt x="56" y="66"/>
                    </a:cubicBezTo>
                    <a:cubicBezTo>
                      <a:pt x="56" y="66"/>
                      <a:pt x="56" y="66"/>
                      <a:pt x="57" y="65"/>
                    </a:cubicBezTo>
                    <a:cubicBezTo>
                      <a:pt x="57" y="65"/>
                      <a:pt x="57" y="65"/>
                      <a:pt x="58" y="64"/>
                    </a:cubicBezTo>
                    <a:cubicBezTo>
                      <a:pt x="58" y="64"/>
                      <a:pt x="58" y="64"/>
                      <a:pt x="58" y="64"/>
                    </a:cubicBezTo>
                    <a:cubicBezTo>
                      <a:pt x="59" y="63"/>
                      <a:pt x="60" y="62"/>
                      <a:pt x="60" y="63"/>
                    </a:cubicBezTo>
                    <a:cubicBezTo>
                      <a:pt x="61" y="62"/>
                      <a:pt x="61" y="63"/>
                      <a:pt x="62" y="6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2" y="62"/>
                      <a:pt x="62" y="62"/>
                      <a:pt x="62" y="62"/>
                    </a:cubicBezTo>
                    <a:cubicBezTo>
                      <a:pt x="62" y="62"/>
                      <a:pt x="63" y="62"/>
                      <a:pt x="63" y="62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2"/>
                      <a:pt x="63" y="62"/>
                      <a:pt x="63" y="62"/>
                    </a:cubicBezTo>
                    <a:cubicBezTo>
                      <a:pt x="63" y="62"/>
                      <a:pt x="63" y="63"/>
                      <a:pt x="63" y="63"/>
                    </a:cubicBezTo>
                    <a:cubicBezTo>
                      <a:pt x="63" y="63"/>
                      <a:pt x="63" y="64"/>
                      <a:pt x="63" y="64"/>
                    </a:cubicBezTo>
                    <a:cubicBezTo>
                      <a:pt x="63" y="64"/>
                      <a:pt x="64" y="64"/>
                      <a:pt x="64" y="65"/>
                    </a:cubicBezTo>
                    <a:cubicBezTo>
                      <a:pt x="65" y="64"/>
                      <a:pt x="65" y="62"/>
                      <a:pt x="65" y="62"/>
                    </a:cubicBezTo>
                    <a:cubicBezTo>
                      <a:pt x="65" y="62"/>
                      <a:pt x="65" y="63"/>
                      <a:pt x="66" y="63"/>
                    </a:cubicBezTo>
                    <a:cubicBezTo>
                      <a:pt x="66" y="63"/>
                      <a:pt x="66" y="63"/>
                      <a:pt x="66" y="64"/>
                    </a:cubicBezTo>
                    <a:cubicBezTo>
                      <a:pt x="67" y="64"/>
                      <a:pt x="66" y="64"/>
                      <a:pt x="66" y="64"/>
                    </a:cubicBezTo>
                    <a:cubicBezTo>
                      <a:pt x="66" y="65"/>
                      <a:pt x="67" y="65"/>
                      <a:pt x="67" y="65"/>
                    </a:cubicBezTo>
                    <a:cubicBezTo>
                      <a:pt x="66" y="63"/>
                      <a:pt x="66" y="62"/>
                      <a:pt x="66" y="60"/>
                    </a:cubicBezTo>
                    <a:cubicBezTo>
                      <a:pt x="66" y="60"/>
                      <a:pt x="66" y="60"/>
                      <a:pt x="66" y="61"/>
                    </a:cubicBezTo>
                    <a:cubicBezTo>
                      <a:pt x="65" y="60"/>
                      <a:pt x="64" y="60"/>
                      <a:pt x="64" y="61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4" y="60"/>
                      <a:pt x="64" y="60"/>
                      <a:pt x="64" y="59"/>
                    </a:cubicBezTo>
                    <a:cubicBezTo>
                      <a:pt x="64" y="59"/>
                      <a:pt x="63" y="59"/>
                      <a:pt x="63" y="59"/>
                    </a:cubicBezTo>
                    <a:cubicBezTo>
                      <a:pt x="62" y="59"/>
                      <a:pt x="61" y="59"/>
                      <a:pt x="62" y="58"/>
                    </a:cubicBezTo>
                    <a:cubicBezTo>
                      <a:pt x="62" y="58"/>
                      <a:pt x="62" y="58"/>
                      <a:pt x="61" y="57"/>
                    </a:cubicBezTo>
                    <a:cubicBezTo>
                      <a:pt x="62" y="57"/>
                      <a:pt x="62" y="57"/>
                      <a:pt x="62" y="58"/>
                    </a:cubicBezTo>
                    <a:cubicBezTo>
                      <a:pt x="63" y="58"/>
                      <a:pt x="63" y="58"/>
                      <a:pt x="64" y="58"/>
                    </a:cubicBezTo>
                    <a:cubicBezTo>
                      <a:pt x="64" y="57"/>
                      <a:pt x="66" y="58"/>
                      <a:pt x="66" y="58"/>
                    </a:cubicBezTo>
                    <a:cubicBezTo>
                      <a:pt x="66" y="58"/>
                      <a:pt x="66" y="58"/>
                      <a:pt x="66" y="58"/>
                    </a:cubicBezTo>
                    <a:cubicBezTo>
                      <a:pt x="66" y="50"/>
                      <a:pt x="69" y="42"/>
                      <a:pt x="75" y="36"/>
                    </a:cubicBezTo>
                    <a:cubicBezTo>
                      <a:pt x="79" y="33"/>
                      <a:pt x="83" y="30"/>
                      <a:pt x="87" y="29"/>
                    </a:cubicBezTo>
                    <a:cubicBezTo>
                      <a:pt x="87" y="29"/>
                      <a:pt x="87" y="29"/>
                      <a:pt x="87" y="28"/>
                    </a:cubicBezTo>
                    <a:cubicBezTo>
                      <a:pt x="87" y="28"/>
                      <a:pt x="86" y="28"/>
                      <a:pt x="86" y="28"/>
                    </a:cubicBezTo>
                    <a:cubicBezTo>
                      <a:pt x="86" y="29"/>
                      <a:pt x="86" y="28"/>
                      <a:pt x="85" y="29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5" y="28"/>
                      <a:pt x="85" y="28"/>
                      <a:pt x="85" y="28"/>
                    </a:cubicBezTo>
                    <a:cubicBezTo>
                      <a:pt x="84" y="28"/>
                      <a:pt x="84" y="28"/>
                      <a:pt x="85" y="28"/>
                    </a:cubicBezTo>
                    <a:cubicBezTo>
                      <a:pt x="85" y="27"/>
                      <a:pt x="85" y="27"/>
                      <a:pt x="85" y="27"/>
                    </a:cubicBezTo>
                    <a:cubicBezTo>
                      <a:pt x="85" y="27"/>
                      <a:pt x="84" y="27"/>
                      <a:pt x="84" y="26"/>
                    </a:cubicBezTo>
                    <a:cubicBezTo>
                      <a:pt x="84" y="26"/>
                      <a:pt x="85" y="26"/>
                      <a:pt x="85" y="25"/>
                    </a:cubicBezTo>
                    <a:cubicBezTo>
                      <a:pt x="86" y="25"/>
                      <a:pt x="86" y="25"/>
                      <a:pt x="85" y="25"/>
                    </a:cubicBezTo>
                    <a:cubicBezTo>
                      <a:pt x="85" y="25"/>
                      <a:pt x="83" y="25"/>
                      <a:pt x="84" y="24"/>
                    </a:cubicBezTo>
                    <a:cubicBezTo>
                      <a:pt x="84" y="24"/>
                      <a:pt x="84" y="24"/>
                      <a:pt x="84" y="24"/>
                    </a:cubicBezTo>
                    <a:cubicBezTo>
                      <a:pt x="84" y="24"/>
                      <a:pt x="85" y="23"/>
                      <a:pt x="85" y="23"/>
                    </a:cubicBezTo>
                    <a:cubicBezTo>
                      <a:pt x="85" y="24"/>
                      <a:pt x="85" y="24"/>
                      <a:pt x="86" y="24"/>
                    </a:cubicBezTo>
                    <a:cubicBezTo>
                      <a:pt x="86" y="24"/>
                      <a:pt x="86" y="24"/>
                      <a:pt x="86" y="24"/>
                    </a:cubicBezTo>
                    <a:cubicBezTo>
                      <a:pt x="86" y="24"/>
                      <a:pt x="86" y="23"/>
                      <a:pt x="86" y="23"/>
                    </a:cubicBezTo>
                    <a:cubicBezTo>
                      <a:pt x="86" y="23"/>
                      <a:pt x="84" y="23"/>
                      <a:pt x="84" y="22"/>
                    </a:cubicBezTo>
                    <a:cubicBezTo>
                      <a:pt x="85" y="22"/>
                      <a:pt x="86" y="20"/>
                      <a:pt x="86" y="21"/>
                    </a:cubicBezTo>
                    <a:cubicBezTo>
                      <a:pt x="87" y="20"/>
                      <a:pt x="88" y="20"/>
                      <a:pt x="89" y="20"/>
                    </a:cubicBezTo>
                    <a:cubicBezTo>
                      <a:pt x="89" y="21"/>
                      <a:pt x="90" y="20"/>
                      <a:pt x="90" y="20"/>
                    </a:cubicBezTo>
                    <a:cubicBezTo>
                      <a:pt x="90" y="20"/>
                      <a:pt x="91" y="21"/>
                      <a:pt x="92" y="21"/>
                    </a:cubicBezTo>
                    <a:cubicBezTo>
                      <a:pt x="93" y="21"/>
                      <a:pt x="94" y="21"/>
                      <a:pt x="94" y="22"/>
                    </a:cubicBezTo>
                    <a:cubicBezTo>
                      <a:pt x="94" y="21"/>
                      <a:pt x="95" y="21"/>
                      <a:pt x="95" y="21"/>
                    </a:cubicBezTo>
                    <a:cubicBezTo>
                      <a:pt x="96" y="21"/>
                      <a:pt x="96" y="21"/>
                      <a:pt x="97" y="21"/>
                    </a:cubicBezTo>
                    <a:cubicBezTo>
                      <a:pt x="96" y="21"/>
                      <a:pt x="95" y="21"/>
                      <a:pt x="95" y="21"/>
                    </a:cubicBezTo>
                    <a:cubicBezTo>
                      <a:pt x="95" y="22"/>
                      <a:pt x="95" y="22"/>
                      <a:pt x="96" y="22"/>
                    </a:cubicBezTo>
                    <a:cubicBezTo>
                      <a:pt x="96" y="22"/>
                      <a:pt x="96" y="21"/>
                      <a:pt x="96" y="21"/>
                    </a:cubicBezTo>
                    <a:cubicBezTo>
                      <a:pt x="96" y="21"/>
                      <a:pt x="97" y="21"/>
                      <a:pt x="97" y="21"/>
                    </a:cubicBezTo>
                    <a:cubicBezTo>
                      <a:pt x="97" y="21"/>
                      <a:pt x="97" y="21"/>
                      <a:pt x="97" y="20"/>
                    </a:cubicBezTo>
                    <a:cubicBezTo>
                      <a:pt x="97" y="21"/>
                      <a:pt x="97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8" y="21"/>
                      <a:pt x="98" y="21"/>
                    </a:cubicBezTo>
                    <a:cubicBezTo>
                      <a:pt x="98" y="21"/>
                      <a:pt x="99" y="21"/>
                      <a:pt x="99" y="21"/>
                    </a:cubicBezTo>
                    <a:cubicBezTo>
                      <a:pt x="99" y="21"/>
                      <a:pt x="100" y="21"/>
                      <a:pt x="100" y="21"/>
                    </a:cubicBezTo>
                    <a:cubicBezTo>
                      <a:pt x="101" y="22"/>
                      <a:pt x="101" y="21"/>
                      <a:pt x="102" y="22"/>
                    </a:cubicBezTo>
                    <a:cubicBezTo>
                      <a:pt x="101" y="22"/>
                      <a:pt x="101" y="22"/>
                      <a:pt x="101" y="22"/>
                    </a:cubicBezTo>
                    <a:cubicBezTo>
                      <a:pt x="102" y="22"/>
                      <a:pt x="102" y="22"/>
                      <a:pt x="103" y="22"/>
                    </a:cubicBezTo>
                    <a:cubicBezTo>
                      <a:pt x="103" y="22"/>
                      <a:pt x="103" y="23"/>
                      <a:pt x="104" y="23"/>
                    </a:cubicBezTo>
                    <a:cubicBezTo>
                      <a:pt x="104" y="23"/>
                      <a:pt x="104" y="23"/>
                      <a:pt x="104" y="22"/>
                    </a:cubicBezTo>
                    <a:cubicBezTo>
                      <a:pt x="104" y="22"/>
                      <a:pt x="104" y="22"/>
                      <a:pt x="105" y="22"/>
                    </a:cubicBezTo>
                    <a:cubicBezTo>
                      <a:pt x="104" y="22"/>
                      <a:pt x="104" y="22"/>
                      <a:pt x="104" y="22"/>
                    </a:cubicBezTo>
                    <a:cubicBezTo>
                      <a:pt x="104" y="22"/>
                      <a:pt x="105" y="22"/>
                      <a:pt x="105" y="22"/>
                    </a:cubicBezTo>
                    <a:cubicBezTo>
                      <a:pt x="105" y="23"/>
                      <a:pt x="107" y="22"/>
                      <a:pt x="108" y="22"/>
                    </a:cubicBezTo>
                    <a:cubicBezTo>
                      <a:pt x="108" y="22"/>
                      <a:pt x="108" y="22"/>
                      <a:pt x="108" y="22"/>
                    </a:cubicBezTo>
                    <a:cubicBezTo>
                      <a:pt x="108" y="22"/>
                      <a:pt x="108" y="23"/>
                      <a:pt x="108" y="23"/>
                    </a:cubicBezTo>
                    <a:cubicBezTo>
                      <a:pt x="108" y="23"/>
                      <a:pt x="108" y="22"/>
                      <a:pt x="108" y="22"/>
                    </a:cubicBezTo>
                    <a:cubicBezTo>
                      <a:pt x="109" y="22"/>
                      <a:pt x="108" y="21"/>
                      <a:pt x="109" y="21"/>
                    </a:cubicBezTo>
                    <a:cubicBezTo>
                      <a:pt x="108" y="20"/>
                      <a:pt x="108" y="20"/>
                      <a:pt x="108" y="20"/>
                    </a:cubicBezTo>
                    <a:cubicBezTo>
                      <a:pt x="108" y="19"/>
                      <a:pt x="109" y="19"/>
                      <a:pt x="109" y="21"/>
                    </a:cubicBezTo>
                    <a:cubicBezTo>
                      <a:pt x="109" y="21"/>
                      <a:pt x="110" y="21"/>
                      <a:pt x="110" y="22"/>
                    </a:cubicBezTo>
                    <a:cubicBezTo>
                      <a:pt x="110" y="21"/>
                      <a:pt x="110" y="21"/>
                      <a:pt x="110" y="21"/>
                    </a:cubicBezTo>
                    <a:cubicBezTo>
                      <a:pt x="111" y="22"/>
                      <a:pt x="110" y="22"/>
                      <a:pt x="110" y="22"/>
                    </a:cubicBezTo>
                    <a:cubicBezTo>
                      <a:pt x="111" y="23"/>
                      <a:pt x="111" y="21"/>
                      <a:pt x="111" y="20"/>
                    </a:cubicBezTo>
                    <a:cubicBezTo>
                      <a:pt x="112" y="21"/>
                      <a:pt x="112" y="21"/>
                      <a:pt x="113" y="21"/>
                    </a:cubicBezTo>
                    <a:cubicBezTo>
                      <a:pt x="112" y="22"/>
                      <a:pt x="113" y="22"/>
                      <a:pt x="113" y="23"/>
                    </a:cubicBezTo>
                    <a:cubicBezTo>
                      <a:pt x="112" y="23"/>
                      <a:pt x="112" y="23"/>
                      <a:pt x="112" y="22"/>
                    </a:cubicBezTo>
                    <a:cubicBezTo>
                      <a:pt x="112" y="23"/>
                      <a:pt x="112" y="23"/>
                      <a:pt x="112" y="23"/>
                    </a:cubicBezTo>
                    <a:cubicBezTo>
                      <a:pt x="111" y="23"/>
                      <a:pt x="111" y="23"/>
                      <a:pt x="111" y="24"/>
                    </a:cubicBezTo>
                    <a:cubicBezTo>
                      <a:pt x="110" y="24"/>
                      <a:pt x="110" y="24"/>
                      <a:pt x="110" y="24"/>
                    </a:cubicBezTo>
                    <a:cubicBezTo>
                      <a:pt x="109" y="24"/>
                      <a:pt x="110" y="24"/>
                      <a:pt x="111" y="24"/>
                    </a:cubicBezTo>
                    <a:cubicBezTo>
                      <a:pt x="110" y="25"/>
                      <a:pt x="108" y="24"/>
                      <a:pt x="108" y="25"/>
                    </a:cubicBezTo>
                    <a:cubicBezTo>
                      <a:pt x="108" y="25"/>
                      <a:pt x="109" y="25"/>
                      <a:pt x="109" y="26"/>
                    </a:cubicBezTo>
                    <a:cubicBezTo>
                      <a:pt x="109" y="26"/>
                      <a:pt x="109" y="26"/>
                      <a:pt x="109" y="27"/>
                    </a:cubicBezTo>
                    <a:cubicBezTo>
                      <a:pt x="109" y="27"/>
                      <a:pt x="109" y="27"/>
                      <a:pt x="109" y="28"/>
                    </a:cubicBezTo>
                    <a:cubicBezTo>
                      <a:pt x="109" y="28"/>
                      <a:pt x="109" y="28"/>
                      <a:pt x="109" y="28"/>
                    </a:cubicBezTo>
                    <a:cubicBezTo>
                      <a:pt x="109" y="29"/>
                      <a:pt x="109" y="29"/>
                      <a:pt x="109" y="29"/>
                    </a:cubicBezTo>
                    <a:cubicBezTo>
                      <a:pt x="109" y="29"/>
                      <a:pt x="110" y="29"/>
                      <a:pt x="110" y="29"/>
                    </a:cubicBezTo>
                    <a:cubicBezTo>
                      <a:pt x="110" y="29"/>
                      <a:pt x="110" y="29"/>
                      <a:pt x="110" y="29"/>
                    </a:cubicBezTo>
                    <a:cubicBezTo>
                      <a:pt x="111" y="29"/>
                      <a:pt x="111" y="30"/>
                      <a:pt x="111" y="30"/>
                    </a:cubicBezTo>
                    <a:cubicBezTo>
                      <a:pt x="112" y="30"/>
                      <a:pt x="113" y="31"/>
                      <a:pt x="114" y="31"/>
                    </a:cubicBezTo>
                    <a:cubicBezTo>
                      <a:pt x="114" y="31"/>
                      <a:pt x="114" y="30"/>
                      <a:pt x="114" y="30"/>
                    </a:cubicBezTo>
                    <a:cubicBezTo>
                      <a:pt x="115" y="30"/>
                      <a:pt x="114" y="29"/>
                      <a:pt x="114" y="28"/>
                    </a:cubicBezTo>
                    <a:cubicBezTo>
                      <a:pt x="114" y="27"/>
                      <a:pt x="114" y="26"/>
                      <a:pt x="114" y="26"/>
                    </a:cubicBezTo>
                    <a:cubicBezTo>
                      <a:pt x="115" y="26"/>
                      <a:pt x="115" y="27"/>
                      <a:pt x="117" y="27"/>
                    </a:cubicBezTo>
                    <a:cubicBezTo>
                      <a:pt x="117" y="27"/>
                      <a:pt x="117" y="28"/>
                      <a:pt x="117" y="28"/>
                    </a:cubicBezTo>
                    <a:cubicBezTo>
                      <a:pt x="118" y="28"/>
                      <a:pt x="118" y="28"/>
                      <a:pt x="118" y="27"/>
                    </a:cubicBezTo>
                    <a:cubicBezTo>
                      <a:pt x="118" y="27"/>
                      <a:pt x="118" y="27"/>
                      <a:pt x="118" y="27"/>
                    </a:cubicBezTo>
                    <a:cubicBezTo>
                      <a:pt x="119" y="28"/>
                      <a:pt x="119" y="29"/>
                      <a:pt x="119" y="29"/>
                    </a:cubicBezTo>
                    <a:cubicBezTo>
                      <a:pt x="120" y="30"/>
                      <a:pt x="120" y="30"/>
                      <a:pt x="120" y="30"/>
                    </a:cubicBezTo>
                    <a:cubicBezTo>
                      <a:pt x="120" y="31"/>
                      <a:pt x="121" y="31"/>
                      <a:pt x="121" y="31"/>
                    </a:cubicBezTo>
                    <a:cubicBezTo>
                      <a:pt x="121" y="31"/>
                      <a:pt x="120" y="31"/>
                      <a:pt x="120" y="31"/>
                    </a:cubicBezTo>
                    <a:cubicBezTo>
                      <a:pt x="120" y="32"/>
                      <a:pt x="121" y="31"/>
                      <a:pt x="122" y="31"/>
                    </a:cubicBezTo>
                    <a:cubicBezTo>
                      <a:pt x="122" y="33"/>
                      <a:pt x="121" y="32"/>
                      <a:pt x="121" y="32"/>
                    </a:cubicBezTo>
                    <a:cubicBezTo>
                      <a:pt x="120" y="32"/>
                      <a:pt x="120" y="33"/>
                      <a:pt x="120" y="33"/>
                    </a:cubicBezTo>
                    <a:cubicBezTo>
                      <a:pt x="120" y="33"/>
                      <a:pt x="120" y="33"/>
                      <a:pt x="119" y="33"/>
                    </a:cubicBezTo>
                    <a:cubicBezTo>
                      <a:pt x="119" y="32"/>
                      <a:pt x="118" y="33"/>
                      <a:pt x="118" y="33"/>
                    </a:cubicBezTo>
                    <a:cubicBezTo>
                      <a:pt x="117" y="33"/>
                      <a:pt x="117" y="33"/>
                      <a:pt x="117" y="33"/>
                    </a:cubicBezTo>
                    <a:cubicBezTo>
                      <a:pt x="117" y="34"/>
                      <a:pt x="117" y="34"/>
                      <a:pt x="118" y="34"/>
                    </a:cubicBezTo>
                    <a:cubicBezTo>
                      <a:pt x="118" y="33"/>
                      <a:pt x="119" y="33"/>
                      <a:pt x="119" y="34"/>
                    </a:cubicBezTo>
                    <a:cubicBezTo>
                      <a:pt x="119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8" y="34"/>
                      <a:pt x="118" y="34"/>
                      <a:pt x="118" y="34"/>
                    </a:cubicBezTo>
                    <a:cubicBezTo>
                      <a:pt x="119" y="35"/>
                      <a:pt x="120" y="36"/>
                      <a:pt x="120" y="36"/>
                    </a:cubicBezTo>
                    <a:cubicBezTo>
                      <a:pt x="126" y="42"/>
                      <a:pt x="130" y="50"/>
                      <a:pt x="130" y="58"/>
                    </a:cubicBezTo>
                    <a:cubicBezTo>
                      <a:pt x="130" y="58"/>
                      <a:pt x="130" y="58"/>
                      <a:pt x="130" y="58"/>
                    </a:cubicBezTo>
                    <a:cubicBezTo>
                      <a:pt x="130" y="58"/>
                      <a:pt x="130" y="58"/>
                      <a:pt x="130" y="59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59"/>
                      <a:pt x="130" y="59"/>
                      <a:pt x="130" y="59"/>
                    </a:cubicBezTo>
                    <a:cubicBezTo>
                      <a:pt x="130" y="64"/>
                      <a:pt x="128" y="70"/>
                      <a:pt x="125" y="75"/>
                    </a:cubicBezTo>
                    <a:cubicBezTo>
                      <a:pt x="126" y="75"/>
                      <a:pt x="128" y="75"/>
                      <a:pt x="129" y="76"/>
                    </a:cubicBezTo>
                    <a:cubicBezTo>
                      <a:pt x="130" y="76"/>
                      <a:pt x="131" y="77"/>
                      <a:pt x="132" y="78"/>
                    </a:cubicBezTo>
                    <a:cubicBezTo>
                      <a:pt x="136" y="83"/>
                      <a:pt x="136" y="83"/>
                      <a:pt x="136" y="83"/>
                    </a:cubicBezTo>
                    <a:cubicBezTo>
                      <a:pt x="138" y="80"/>
                      <a:pt x="138" y="77"/>
                      <a:pt x="138" y="74"/>
                    </a:cubicBezTo>
                    <a:cubicBezTo>
                      <a:pt x="138" y="25"/>
                      <a:pt x="138" y="25"/>
                      <a:pt x="138" y="25"/>
                    </a:cubicBezTo>
                    <a:cubicBezTo>
                      <a:pt x="138" y="11"/>
                      <a:pt x="127" y="0"/>
                      <a:pt x="113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74"/>
                      <a:pt x="0" y="74"/>
                      <a:pt x="0" y="74"/>
                    </a:cubicBezTo>
                    <a:cubicBezTo>
                      <a:pt x="0" y="88"/>
                      <a:pt x="12" y="99"/>
                      <a:pt x="25" y="99"/>
                    </a:cubicBezTo>
                    <a:cubicBezTo>
                      <a:pt x="113" y="99"/>
                      <a:pt x="113" y="99"/>
                      <a:pt x="113" y="99"/>
                    </a:cubicBezTo>
                    <a:cubicBezTo>
                      <a:pt x="114" y="99"/>
                      <a:pt x="116" y="99"/>
                      <a:pt x="117" y="99"/>
                    </a:cubicBezTo>
                    <a:cubicBezTo>
                      <a:pt x="114" y="96"/>
                      <a:pt x="114" y="96"/>
                      <a:pt x="114" y="96"/>
                    </a:cubicBezTo>
                    <a:lnTo>
                      <a:pt x="115" y="96"/>
                    </a:lnTo>
                    <a:close/>
                    <a:moveTo>
                      <a:pt x="122" y="33"/>
                    </a:moveTo>
                    <a:cubicBezTo>
                      <a:pt x="122" y="33"/>
                      <a:pt x="122" y="34"/>
                      <a:pt x="122" y="34"/>
                    </a:cubicBezTo>
                    <a:cubicBezTo>
                      <a:pt x="122" y="34"/>
                      <a:pt x="122" y="34"/>
                      <a:pt x="122" y="34"/>
                    </a:cubicBezTo>
                    <a:cubicBezTo>
                      <a:pt x="122" y="34"/>
                      <a:pt x="123" y="34"/>
                      <a:pt x="123" y="34"/>
                    </a:cubicBezTo>
                    <a:cubicBezTo>
                      <a:pt x="123" y="35"/>
                      <a:pt x="123" y="35"/>
                      <a:pt x="123" y="35"/>
                    </a:cubicBezTo>
                    <a:cubicBezTo>
                      <a:pt x="122" y="35"/>
                      <a:pt x="122" y="35"/>
                      <a:pt x="122" y="35"/>
                    </a:cubicBezTo>
                    <a:cubicBezTo>
                      <a:pt x="122" y="35"/>
                      <a:pt x="122" y="35"/>
                      <a:pt x="122" y="35"/>
                    </a:cubicBezTo>
                    <a:cubicBezTo>
                      <a:pt x="122" y="35"/>
                      <a:pt x="122" y="35"/>
                      <a:pt x="122" y="35"/>
                    </a:cubicBezTo>
                    <a:cubicBezTo>
                      <a:pt x="122" y="35"/>
                      <a:pt x="122" y="35"/>
                      <a:pt x="122" y="35"/>
                    </a:cubicBezTo>
                    <a:cubicBezTo>
                      <a:pt x="122" y="35"/>
                      <a:pt x="122" y="35"/>
                      <a:pt x="122" y="35"/>
                    </a:cubicBezTo>
                    <a:cubicBezTo>
                      <a:pt x="122" y="35"/>
                      <a:pt x="122" y="34"/>
                      <a:pt x="122" y="34"/>
                    </a:cubicBezTo>
                    <a:cubicBezTo>
                      <a:pt x="121" y="35"/>
                      <a:pt x="121" y="34"/>
                      <a:pt x="121" y="34"/>
                    </a:cubicBezTo>
                    <a:cubicBezTo>
                      <a:pt x="121" y="34"/>
                      <a:pt x="121" y="32"/>
                      <a:pt x="122" y="32"/>
                    </a:cubicBezTo>
                    <a:cubicBezTo>
                      <a:pt x="122" y="32"/>
                      <a:pt x="122" y="33"/>
                      <a:pt x="122" y="33"/>
                    </a:cubicBezTo>
                    <a:cubicBezTo>
                      <a:pt x="122" y="33"/>
                      <a:pt x="122" y="33"/>
                      <a:pt x="122" y="33"/>
                    </a:cubicBezTo>
                    <a:close/>
                    <a:moveTo>
                      <a:pt x="111" y="18"/>
                    </a:moveTo>
                    <a:cubicBezTo>
                      <a:pt x="111" y="18"/>
                      <a:pt x="111" y="19"/>
                      <a:pt x="112" y="19"/>
                    </a:cubicBezTo>
                    <a:cubicBezTo>
                      <a:pt x="112" y="19"/>
                      <a:pt x="111" y="19"/>
                      <a:pt x="112" y="18"/>
                    </a:cubicBezTo>
                    <a:cubicBezTo>
                      <a:pt x="111" y="18"/>
                      <a:pt x="111" y="18"/>
                      <a:pt x="112" y="18"/>
                    </a:cubicBezTo>
                    <a:cubicBezTo>
                      <a:pt x="112" y="18"/>
                      <a:pt x="112" y="18"/>
                      <a:pt x="113" y="18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9"/>
                      <a:pt x="113" y="19"/>
                      <a:pt x="113" y="19"/>
                    </a:cubicBezTo>
                    <a:cubicBezTo>
                      <a:pt x="113" y="18"/>
                      <a:pt x="113" y="18"/>
                      <a:pt x="113" y="18"/>
                    </a:cubicBezTo>
                    <a:cubicBezTo>
                      <a:pt x="113" y="18"/>
                      <a:pt x="113" y="18"/>
                      <a:pt x="114" y="19"/>
                    </a:cubicBezTo>
                    <a:cubicBezTo>
                      <a:pt x="114" y="19"/>
                      <a:pt x="114" y="18"/>
                      <a:pt x="115" y="18"/>
                    </a:cubicBezTo>
                    <a:cubicBezTo>
                      <a:pt x="114" y="20"/>
                      <a:pt x="115" y="18"/>
                      <a:pt x="116" y="19"/>
                    </a:cubicBezTo>
                    <a:cubicBezTo>
                      <a:pt x="116" y="19"/>
                      <a:pt x="116" y="19"/>
                      <a:pt x="116" y="20"/>
                    </a:cubicBezTo>
                    <a:cubicBezTo>
                      <a:pt x="116" y="20"/>
                      <a:pt x="117" y="19"/>
                      <a:pt x="117" y="20"/>
                    </a:cubicBezTo>
                    <a:cubicBezTo>
                      <a:pt x="117" y="20"/>
                      <a:pt x="118" y="20"/>
                      <a:pt x="118" y="21"/>
                    </a:cubicBezTo>
                    <a:cubicBezTo>
                      <a:pt x="118" y="21"/>
                      <a:pt x="117" y="21"/>
                      <a:pt x="117" y="21"/>
                    </a:cubicBezTo>
                    <a:cubicBezTo>
                      <a:pt x="117" y="21"/>
                      <a:pt x="121" y="23"/>
                      <a:pt x="119" y="24"/>
                    </a:cubicBezTo>
                    <a:cubicBezTo>
                      <a:pt x="119" y="23"/>
                      <a:pt x="118" y="23"/>
                      <a:pt x="118" y="23"/>
                    </a:cubicBezTo>
                    <a:cubicBezTo>
                      <a:pt x="117" y="23"/>
                      <a:pt x="117" y="23"/>
                      <a:pt x="117" y="23"/>
                    </a:cubicBezTo>
                    <a:cubicBezTo>
                      <a:pt x="117" y="24"/>
                      <a:pt x="117" y="23"/>
                      <a:pt x="118" y="24"/>
                    </a:cubicBezTo>
                    <a:cubicBezTo>
                      <a:pt x="118" y="24"/>
                      <a:pt x="119" y="25"/>
                      <a:pt x="118" y="25"/>
                    </a:cubicBezTo>
                    <a:cubicBezTo>
                      <a:pt x="118" y="26"/>
                      <a:pt x="117" y="24"/>
                      <a:pt x="117" y="25"/>
                    </a:cubicBezTo>
                    <a:cubicBezTo>
                      <a:pt x="117" y="25"/>
                      <a:pt x="117" y="25"/>
                      <a:pt x="117" y="26"/>
                    </a:cubicBezTo>
                    <a:cubicBezTo>
                      <a:pt x="117" y="26"/>
                      <a:pt x="117" y="26"/>
                      <a:pt x="117" y="26"/>
                    </a:cubicBezTo>
                    <a:cubicBezTo>
                      <a:pt x="117" y="25"/>
                      <a:pt x="116" y="24"/>
                      <a:pt x="115" y="24"/>
                    </a:cubicBezTo>
                    <a:cubicBezTo>
                      <a:pt x="115" y="24"/>
                      <a:pt x="114" y="25"/>
                      <a:pt x="114" y="24"/>
                    </a:cubicBezTo>
                    <a:cubicBezTo>
                      <a:pt x="114" y="24"/>
                      <a:pt x="115" y="24"/>
                      <a:pt x="115" y="24"/>
                    </a:cubicBezTo>
                    <a:cubicBezTo>
                      <a:pt x="115" y="23"/>
                      <a:pt x="115" y="23"/>
                      <a:pt x="115" y="22"/>
                    </a:cubicBezTo>
                    <a:cubicBezTo>
                      <a:pt x="116" y="22"/>
                      <a:pt x="116" y="22"/>
                      <a:pt x="116" y="21"/>
                    </a:cubicBezTo>
                    <a:cubicBezTo>
                      <a:pt x="116" y="21"/>
                      <a:pt x="115" y="21"/>
                      <a:pt x="115" y="21"/>
                    </a:cubicBezTo>
                    <a:cubicBezTo>
                      <a:pt x="114" y="21"/>
                      <a:pt x="114" y="20"/>
                      <a:pt x="113" y="20"/>
                    </a:cubicBezTo>
                    <a:cubicBezTo>
                      <a:pt x="113" y="20"/>
                      <a:pt x="113" y="20"/>
                      <a:pt x="113" y="20"/>
                    </a:cubicBezTo>
                    <a:cubicBezTo>
                      <a:pt x="113" y="20"/>
                      <a:pt x="112" y="20"/>
                      <a:pt x="112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11" y="20"/>
                      <a:pt x="111" y="20"/>
                      <a:pt x="111" y="20"/>
                    </a:cubicBezTo>
                    <a:cubicBezTo>
                      <a:pt x="111" y="20"/>
                      <a:pt x="110" y="20"/>
                      <a:pt x="110" y="20"/>
                    </a:cubicBezTo>
                    <a:cubicBezTo>
                      <a:pt x="110" y="20"/>
                      <a:pt x="110" y="20"/>
                      <a:pt x="111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10" y="19"/>
                      <a:pt x="110" y="18"/>
                      <a:pt x="111" y="18"/>
                    </a:cubicBezTo>
                    <a:close/>
                    <a:moveTo>
                      <a:pt x="108" y="17"/>
                    </a:moveTo>
                    <a:cubicBezTo>
                      <a:pt x="109" y="17"/>
                      <a:pt x="109" y="17"/>
                      <a:pt x="110" y="17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19"/>
                      <a:pt x="109" y="18"/>
                      <a:pt x="109" y="18"/>
                    </a:cubicBezTo>
                    <a:cubicBezTo>
                      <a:pt x="109" y="18"/>
                      <a:pt x="109" y="18"/>
                      <a:pt x="109" y="18"/>
                    </a:cubicBezTo>
                    <a:cubicBezTo>
                      <a:pt x="109" y="18"/>
                      <a:pt x="108" y="18"/>
                      <a:pt x="108" y="19"/>
                    </a:cubicBezTo>
                    <a:cubicBezTo>
                      <a:pt x="108" y="18"/>
                      <a:pt x="108" y="18"/>
                      <a:pt x="108" y="17"/>
                    </a:cubicBezTo>
                    <a:close/>
                    <a:moveTo>
                      <a:pt x="106" y="18"/>
                    </a:moveTo>
                    <a:cubicBezTo>
                      <a:pt x="106" y="18"/>
                      <a:pt x="106" y="18"/>
                      <a:pt x="106" y="19"/>
                    </a:cubicBezTo>
                    <a:cubicBezTo>
                      <a:pt x="106" y="19"/>
                      <a:pt x="106" y="19"/>
                      <a:pt x="106" y="19"/>
                    </a:cubicBezTo>
                    <a:cubicBezTo>
                      <a:pt x="106" y="18"/>
                      <a:pt x="106" y="18"/>
                      <a:pt x="106" y="17"/>
                    </a:cubicBezTo>
                    <a:cubicBezTo>
                      <a:pt x="106" y="17"/>
                      <a:pt x="107" y="17"/>
                      <a:pt x="107" y="17"/>
                    </a:cubicBezTo>
                    <a:cubicBezTo>
                      <a:pt x="107" y="18"/>
                      <a:pt x="107" y="18"/>
                      <a:pt x="108" y="18"/>
                    </a:cubicBezTo>
                    <a:cubicBezTo>
                      <a:pt x="107" y="18"/>
                      <a:pt x="107" y="18"/>
                      <a:pt x="107" y="18"/>
                    </a:cubicBezTo>
                    <a:cubicBezTo>
                      <a:pt x="107" y="18"/>
                      <a:pt x="108" y="18"/>
                      <a:pt x="108" y="19"/>
                    </a:cubicBezTo>
                    <a:cubicBezTo>
                      <a:pt x="107" y="19"/>
                      <a:pt x="107" y="19"/>
                      <a:pt x="106" y="19"/>
                    </a:cubicBezTo>
                    <a:cubicBezTo>
                      <a:pt x="106" y="19"/>
                      <a:pt x="105" y="18"/>
                      <a:pt x="106" y="18"/>
                    </a:cubicBezTo>
                    <a:close/>
                    <a:moveTo>
                      <a:pt x="102" y="18"/>
                    </a:moveTo>
                    <a:cubicBezTo>
                      <a:pt x="102" y="18"/>
                      <a:pt x="102" y="19"/>
                      <a:pt x="103" y="18"/>
                    </a:cubicBezTo>
                    <a:cubicBezTo>
                      <a:pt x="102" y="18"/>
                      <a:pt x="103" y="19"/>
                      <a:pt x="103" y="19"/>
                    </a:cubicBezTo>
                    <a:cubicBezTo>
                      <a:pt x="103" y="19"/>
                      <a:pt x="103" y="18"/>
                      <a:pt x="103" y="18"/>
                    </a:cubicBezTo>
                    <a:cubicBezTo>
                      <a:pt x="103" y="19"/>
                      <a:pt x="103" y="19"/>
                      <a:pt x="104" y="19"/>
                    </a:cubicBezTo>
                    <a:cubicBezTo>
                      <a:pt x="104" y="19"/>
                      <a:pt x="104" y="18"/>
                      <a:pt x="104" y="18"/>
                    </a:cubicBezTo>
                    <a:cubicBezTo>
                      <a:pt x="104" y="18"/>
                      <a:pt x="105" y="19"/>
                      <a:pt x="105" y="20"/>
                    </a:cubicBezTo>
                    <a:cubicBezTo>
                      <a:pt x="105" y="20"/>
                      <a:pt x="105" y="20"/>
                      <a:pt x="106" y="20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6" y="20"/>
                      <a:pt x="105" y="21"/>
                      <a:pt x="105" y="21"/>
                    </a:cubicBezTo>
                    <a:cubicBezTo>
                      <a:pt x="105" y="21"/>
                      <a:pt x="105" y="21"/>
                      <a:pt x="105" y="21"/>
                    </a:cubicBezTo>
                    <a:cubicBezTo>
                      <a:pt x="105" y="21"/>
                      <a:pt x="105" y="21"/>
                      <a:pt x="104" y="21"/>
                    </a:cubicBezTo>
                    <a:cubicBezTo>
                      <a:pt x="105" y="21"/>
                      <a:pt x="104" y="21"/>
                      <a:pt x="104" y="21"/>
                    </a:cubicBezTo>
                    <a:cubicBezTo>
                      <a:pt x="104" y="21"/>
                      <a:pt x="103" y="22"/>
                      <a:pt x="102" y="22"/>
                    </a:cubicBezTo>
                    <a:cubicBezTo>
                      <a:pt x="102" y="21"/>
                      <a:pt x="102" y="21"/>
                      <a:pt x="102" y="21"/>
                    </a:cubicBezTo>
                    <a:cubicBezTo>
                      <a:pt x="102" y="21"/>
                      <a:pt x="101" y="21"/>
                      <a:pt x="101" y="21"/>
                    </a:cubicBezTo>
                    <a:cubicBezTo>
                      <a:pt x="101" y="20"/>
                      <a:pt x="102" y="20"/>
                      <a:pt x="102" y="20"/>
                    </a:cubicBezTo>
                    <a:cubicBezTo>
                      <a:pt x="102" y="19"/>
                      <a:pt x="101" y="20"/>
                      <a:pt x="101" y="20"/>
                    </a:cubicBezTo>
                    <a:cubicBezTo>
                      <a:pt x="101" y="20"/>
                      <a:pt x="101" y="20"/>
                      <a:pt x="101" y="19"/>
                    </a:cubicBezTo>
                    <a:cubicBezTo>
                      <a:pt x="101" y="19"/>
                      <a:pt x="101" y="19"/>
                      <a:pt x="101" y="19"/>
                    </a:cubicBezTo>
                    <a:cubicBezTo>
                      <a:pt x="100" y="18"/>
                      <a:pt x="101" y="18"/>
                      <a:pt x="102" y="18"/>
                    </a:cubicBezTo>
                    <a:close/>
                    <a:moveTo>
                      <a:pt x="98" y="17"/>
                    </a:moveTo>
                    <a:cubicBezTo>
                      <a:pt x="99" y="18"/>
                      <a:pt x="100" y="17"/>
                      <a:pt x="101" y="17"/>
                    </a:cubicBezTo>
                    <a:cubicBezTo>
                      <a:pt x="101" y="18"/>
                      <a:pt x="100" y="18"/>
                      <a:pt x="100" y="18"/>
                    </a:cubicBezTo>
                    <a:cubicBezTo>
                      <a:pt x="99" y="19"/>
                      <a:pt x="99" y="19"/>
                      <a:pt x="99" y="20"/>
                    </a:cubicBezTo>
                    <a:cubicBezTo>
                      <a:pt x="99" y="20"/>
                      <a:pt x="98" y="19"/>
                      <a:pt x="97" y="19"/>
                    </a:cubicBezTo>
                    <a:cubicBezTo>
                      <a:pt x="97" y="18"/>
                      <a:pt x="99" y="18"/>
                      <a:pt x="98" y="17"/>
                    </a:cubicBezTo>
                    <a:close/>
                    <a:moveTo>
                      <a:pt x="55" y="58"/>
                    </a:moveTo>
                    <a:cubicBezTo>
                      <a:pt x="55" y="58"/>
                      <a:pt x="54" y="58"/>
                      <a:pt x="54" y="58"/>
                    </a:cubicBezTo>
                    <a:cubicBezTo>
                      <a:pt x="54" y="58"/>
                      <a:pt x="54" y="58"/>
                      <a:pt x="54" y="58"/>
                    </a:cubicBezTo>
                    <a:cubicBezTo>
                      <a:pt x="54" y="57"/>
                      <a:pt x="54" y="57"/>
                      <a:pt x="54" y="57"/>
                    </a:cubicBezTo>
                    <a:cubicBezTo>
                      <a:pt x="54" y="57"/>
                      <a:pt x="54" y="56"/>
                      <a:pt x="54" y="56"/>
                    </a:cubicBezTo>
                    <a:cubicBezTo>
                      <a:pt x="55" y="57"/>
                      <a:pt x="56" y="54"/>
                      <a:pt x="57" y="54"/>
                    </a:cubicBezTo>
                    <a:cubicBezTo>
                      <a:pt x="57" y="54"/>
                      <a:pt x="57" y="54"/>
                      <a:pt x="57" y="55"/>
                    </a:cubicBezTo>
                    <a:cubicBezTo>
                      <a:pt x="57" y="54"/>
                      <a:pt x="57" y="55"/>
                      <a:pt x="57" y="55"/>
                    </a:cubicBezTo>
                    <a:cubicBezTo>
                      <a:pt x="57" y="55"/>
                      <a:pt x="57" y="55"/>
                      <a:pt x="57" y="55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56"/>
                      <a:pt x="56" y="58"/>
                      <a:pt x="56" y="58"/>
                    </a:cubicBezTo>
                    <a:cubicBezTo>
                      <a:pt x="55" y="58"/>
                      <a:pt x="55" y="58"/>
                      <a:pt x="55" y="58"/>
                    </a:cubicBezTo>
                    <a:close/>
                    <a:moveTo>
                      <a:pt x="57" y="53"/>
                    </a:moveTo>
                    <a:cubicBezTo>
                      <a:pt x="57" y="53"/>
                      <a:pt x="57" y="53"/>
                      <a:pt x="57" y="52"/>
                    </a:cubicBezTo>
                    <a:cubicBezTo>
                      <a:pt x="57" y="53"/>
                      <a:pt x="57" y="53"/>
                      <a:pt x="57" y="54"/>
                    </a:cubicBezTo>
                    <a:cubicBezTo>
                      <a:pt x="57" y="53"/>
                      <a:pt x="57" y="53"/>
                      <a:pt x="57" y="53"/>
                    </a:cubicBezTo>
                    <a:cubicBezTo>
                      <a:pt x="57" y="53"/>
                      <a:pt x="57" y="54"/>
                      <a:pt x="57" y="53"/>
                    </a:cubicBezTo>
                    <a:close/>
                    <a:moveTo>
                      <a:pt x="56" y="60"/>
                    </a:moveTo>
                    <a:cubicBezTo>
                      <a:pt x="56" y="60"/>
                      <a:pt x="57" y="60"/>
                      <a:pt x="57" y="60"/>
                    </a:cubicBezTo>
                    <a:cubicBezTo>
                      <a:pt x="57" y="61"/>
                      <a:pt x="56" y="61"/>
                      <a:pt x="56" y="60"/>
                    </a:cubicBezTo>
                    <a:close/>
                    <a:moveTo>
                      <a:pt x="58" y="57"/>
                    </a:moveTo>
                    <a:cubicBezTo>
                      <a:pt x="58" y="57"/>
                      <a:pt x="58" y="57"/>
                      <a:pt x="58" y="57"/>
                    </a:cubicBezTo>
                    <a:cubicBezTo>
                      <a:pt x="58" y="58"/>
                      <a:pt x="58" y="58"/>
                      <a:pt x="58" y="59"/>
                    </a:cubicBezTo>
                    <a:cubicBezTo>
                      <a:pt x="58" y="59"/>
                      <a:pt x="58" y="58"/>
                      <a:pt x="58" y="58"/>
                    </a:cubicBezTo>
                    <a:cubicBezTo>
                      <a:pt x="57" y="59"/>
                      <a:pt x="57" y="59"/>
                      <a:pt x="57" y="59"/>
                    </a:cubicBezTo>
                    <a:cubicBezTo>
                      <a:pt x="57" y="59"/>
                      <a:pt x="57" y="59"/>
                      <a:pt x="57" y="58"/>
                    </a:cubicBezTo>
                    <a:cubicBezTo>
                      <a:pt x="57" y="58"/>
                      <a:pt x="57" y="57"/>
                      <a:pt x="57" y="57"/>
                    </a:cubicBezTo>
                    <a:cubicBezTo>
                      <a:pt x="57" y="56"/>
                      <a:pt x="59" y="56"/>
                      <a:pt x="59" y="56"/>
                    </a:cubicBezTo>
                    <a:cubicBezTo>
                      <a:pt x="59" y="56"/>
                      <a:pt x="59" y="56"/>
                      <a:pt x="59" y="56"/>
                    </a:cubicBezTo>
                    <a:cubicBezTo>
                      <a:pt x="59" y="57"/>
                      <a:pt x="58" y="56"/>
                      <a:pt x="58" y="57"/>
                    </a:cubicBezTo>
                    <a:cubicBezTo>
                      <a:pt x="58" y="57"/>
                      <a:pt x="58" y="57"/>
                      <a:pt x="58" y="57"/>
                    </a:cubicBezTo>
                    <a:close/>
                    <a:moveTo>
                      <a:pt x="59" y="51"/>
                    </a:moveTo>
                    <a:cubicBezTo>
                      <a:pt x="59" y="51"/>
                      <a:pt x="59" y="51"/>
                      <a:pt x="59" y="51"/>
                    </a:cubicBezTo>
                    <a:cubicBezTo>
                      <a:pt x="59" y="51"/>
                      <a:pt x="58" y="51"/>
                      <a:pt x="58" y="51"/>
                    </a:cubicBezTo>
                    <a:cubicBezTo>
                      <a:pt x="58" y="50"/>
                      <a:pt x="58" y="49"/>
                      <a:pt x="58" y="49"/>
                    </a:cubicBezTo>
                    <a:cubicBezTo>
                      <a:pt x="59" y="49"/>
                      <a:pt x="58" y="50"/>
                      <a:pt x="58" y="50"/>
                    </a:cubicBezTo>
                    <a:cubicBezTo>
                      <a:pt x="58" y="51"/>
                      <a:pt x="59" y="51"/>
                      <a:pt x="59" y="51"/>
                    </a:cubicBezTo>
                    <a:close/>
                    <a:moveTo>
                      <a:pt x="60" y="53"/>
                    </a:moveTo>
                    <a:cubicBezTo>
                      <a:pt x="60" y="53"/>
                      <a:pt x="60" y="54"/>
                      <a:pt x="60" y="54"/>
                    </a:cubicBezTo>
                    <a:cubicBezTo>
                      <a:pt x="59" y="55"/>
                      <a:pt x="59" y="54"/>
                      <a:pt x="59" y="54"/>
                    </a:cubicBezTo>
                    <a:cubicBezTo>
                      <a:pt x="59" y="54"/>
                      <a:pt x="58" y="54"/>
                      <a:pt x="58" y="54"/>
                    </a:cubicBezTo>
                    <a:cubicBezTo>
                      <a:pt x="58" y="53"/>
                      <a:pt x="59" y="54"/>
                      <a:pt x="60" y="53"/>
                    </a:cubicBezTo>
                    <a:close/>
                    <a:moveTo>
                      <a:pt x="60" y="61"/>
                    </a:moveTo>
                    <a:cubicBezTo>
                      <a:pt x="59" y="61"/>
                      <a:pt x="59" y="61"/>
                      <a:pt x="59" y="61"/>
                    </a:cubicBezTo>
                    <a:cubicBezTo>
                      <a:pt x="59" y="60"/>
                      <a:pt x="59" y="60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ubicBezTo>
                      <a:pt x="60" y="61"/>
                      <a:pt x="60" y="61"/>
                      <a:pt x="60" y="61"/>
                    </a:cubicBezTo>
                    <a:close/>
                    <a:moveTo>
                      <a:pt x="60" y="57"/>
                    </a:moveTo>
                    <a:cubicBezTo>
                      <a:pt x="60" y="57"/>
                      <a:pt x="60" y="57"/>
                      <a:pt x="60" y="57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0" y="56"/>
                      <a:pt x="60" y="56"/>
                      <a:pt x="60" y="56"/>
                    </a:cubicBezTo>
                    <a:cubicBezTo>
                      <a:pt x="61" y="56"/>
                      <a:pt x="61" y="57"/>
                      <a:pt x="60" y="57"/>
                    </a:cubicBezTo>
                    <a:close/>
                    <a:moveTo>
                      <a:pt x="61" y="58"/>
                    </a:moveTo>
                    <a:cubicBezTo>
                      <a:pt x="60" y="58"/>
                      <a:pt x="61" y="58"/>
                      <a:pt x="61" y="58"/>
                    </a:cubicBezTo>
                    <a:cubicBezTo>
                      <a:pt x="61" y="58"/>
                      <a:pt x="61" y="58"/>
                      <a:pt x="61" y="58"/>
                    </a:cubicBezTo>
                    <a:close/>
                    <a:moveTo>
                      <a:pt x="62" y="43"/>
                    </a:moveTo>
                    <a:cubicBezTo>
                      <a:pt x="62" y="43"/>
                      <a:pt x="62" y="43"/>
                      <a:pt x="62" y="43"/>
                    </a:cubicBezTo>
                    <a:cubicBezTo>
                      <a:pt x="62" y="43"/>
                      <a:pt x="61" y="42"/>
                      <a:pt x="61" y="42"/>
                    </a:cubicBezTo>
                    <a:cubicBezTo>
                      <a:pt x="61" y="42"/>
                      <a:pt x="62" y="42"/>
                      <a:pt x="62" y="42"/>
                    </a:cubicBezTo>
                    <a:cubicBezTo>
                      <a:pt x="62" y="42"/>
                      <a:pt x="62" y="44"/>
                      <a:pt x="62" y="43"/>
                    </a:cubicBezTo>
                    <a:close/>
                    <a:moveTo>
                      <a:pt x="63" y="42"/>
                    </a:moveTo>
                    <a:cubicBezTo>
                      <a:pt x="63" y="42"/>
                      <a:pt x="63" y="42"/>
                      <a:pt x="63" y="42"/>
                    </a:cubicBezTo>
                    <a:cubicBezTo>
                      <a:pt x="63" y="42"/>
                      <a:pt x="63" y="42"/>
                      <a:pt x="63" y="42"/>
                    </a:cubicBezTo>
                    <a:cubicBezTo>
                      <a:pt x="64" y="42"/>
                      <a:pt x="63" y="44"/>
                      <a:pt x="63" y="42"/>
                    </a:cubicBezTo>
                    <a:close/>
                    <a:moveTo>
                      <a:pt x="66" y="39"/>
                    </a:moveTo>
                    <a:cubicBezTo>
                      <a:pt x="65" y="40"/>
                      <a:pt x="66" y="40"/>
                      <a:pt x="65" y="41"/>
                    </a:cubicBezTo>
                    <a:cubicBezTo>
                      <a:pt x="65" y="41"/>
                      <a:pt x="65" y="41"/>
                      <a:pt x="64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42"/>
                      <a:pt x="64" y="42"/>
                      <a:pt x="64" y="42"/>
                    </a:cubicBezTo>
                    <a:cubicBezTo>
                      <a:pt x="64" y="41"/>
                      <a:pt x="63" y="42"/>
                      <a:pt x="62" y="42"/>
                    </a:cubicBezTo>
                    <a:cubicBezTo>
                      <a:pt x="62" y="41"/>
                      <a:pt x="63" y="41"/>
                      <a:pt x="63" y="41"/>
                    </a:cubicBezTo>
                    <a:cubicBezTo>
                      <a:pt x="64" y="41"/>
                      <a:pt x="64" y="41"/>
                      <a:pt x="65" y="40"/>
                    </a:cubicBezTo>
                    <a:cubicBezTo>
                      <a:pt x="65" y="40"/>
                      <a:pt x="65" y="39"/>
                      <a:pt x="65" y="39"/>
                    </a:cubicBezTo>
                    <a:cubicBezTo>
                      <a:pt x="65" y="39"/>
                      <a:pt x="66" y="38"/>
                      <a:pt x="66" y="38"/>
                    </a:cubicBezTo>
                    <a:cubicBezTo>
                      <a:pt x="66" y="39"/>
                      <a:pt x="66" y="39"/>
                      <a:pt x="66" y="39"/>
                    </a:cubicBezTo>
                    <a:close/>
                    <a:moveTo>
                      <a:pt x="67" y="38"/>
                    </a:moveTo>
                    <a:cubicBezTo>
                      <a:pt x="66" y="38"/>
                      <a:pt x="66" y="38"/>
                      <a:pt x="66" y="38"/>
                    </a:cubicBezTo>
                    <a:cubicBezTo>
                      <a:pt x="66" y="38"/>
                      <a:pt x="65" y="38"/>
                      <a:pt x="65" y="38"/>
                    </a:cubicBezTo>
                    <a:cubicBezTo>
                      <a:pt x="65" y="38"/>
                      <a:pt x="65" y="38"/>
                      <a:pt x="66" y="37"/>
                    </a:cubicBezTo>
                    <a:cubicBezTo>
                      <a:pt x="66" y="37"/>
                      <a:pt x="66" y="37"/>
                      <a:pt x="66" y="36"/>
                    </a:cubicBezTo>
                    <a:cubicBezTo>
                      <a:pt x="66" y="37"/>
                      <a:pt x="66" y="37"/>
                      <a:pt x="67" y="37"/>
                    </a:cubicBezTo>
                    <a:cubicBezTo>
                      <a:pt x="67" y="37"/>
                      <a:pt x="67" y="38"/>
                      <a:pt x="67" y="38"/>
                    </a:cubicBezTo>
                    <a:close/>
                    <a:moveTo>
                      <a:pt x="66" y="32"/>
                    </a:moveTo>
                    <a:cubicBezTo>
                      <a:pt x="66" y="32"/>
                      <a:pt x="66" y="33"/>
                      <a:pt x="66" y="33"/>
                    </a:cubicBezTo>
                    <a:cubicBezTo>
                      <a:pt x="66" y="34"/>
                      <a:pt x="67" y="34"/>
                      <a:pt x="67" y="34"/>
                    </a:cubicBezTo>
                    <a:cubicBezTo>
                      <a:pt x="67" y="34"/>
                      <a:pt x="66" y="34"/>
                      <a:pt x="66" y="34"/>
                    </a:cubicBezTo>
                    <a:cubicBezTo>
                      <a:pt x="66" y="34"/>
                      <a:pt x="66" y="34"/>
                      <a:pt x="66" y="34"/>
                    </a:cubicBezTo>
                    <a:cubicBezTo>
                      <a:pt x="66" y="35"/>
                      <a:pt x="66" y="35"/>
                      <a:pt x="66" y="36"/>
                    </a:cubicBezTo>
                    <a:cubicBezTo>
                      <a:pt x="66" y="36"/>
                      <a:pt x="66" y="35"/>
                      <a:pt x="66" y="35"/>
                    </a:cubicBezTo>
                    <a:cubicBezTo>
                      <a:pt x="66" y="34"/>
                      <a:pt x="66" y="34"/>
                      <a:pt x="66" y="33"/>
                    </a:cubicBezTo>
                    <a:cubicBezTo>
                      <a:pt x="66" y="33"/>
                      <a:pt x="66" y="32"/>
                      <a:pt x="66" y="32"/>
                    </a:cubicBezTo>
                    <a:close/>
                    <a:moveTo>
                      <a:pt x="69" y="17"/>
                    </a:moveTo>
                    <a:cubicBezTo>
                      <a:pt x="69" y="17"/>
                      <a:pt x="70" y="17"/>
                      <a:pt x="70" y="18"/>
                    </a:cubicBezTo>
                    <a:cubicBezTo>
                      <a:pt x="69" y="19"/>
                      <a:pt x="69" y="17"/>
                      <a:pt x="68" y="17"/>
                    </a:cubicBezTo>
                    <a:cubicBezTo>
                      <a:pt x="69" y="17"/>
                      <a:pt x="69" y="17"/>
                      <a:pt x="69" y="17"/>
                    </a:cubicBezTo>
                    <a:close/>
                    <a:moveTo>
                      <a:pt x="68" y="17"/>
                    </a:moveTo>
                    <a:cubicBezTo>
                      <a:pt x="68" y="17"/>
                      <a:pt x="68" y="18"/>
                      <a:pt x="68" y="18"/>
                    </a:cubicBezTo>
                    <a:cubicBezTo>
                      <a:pt x="67" y="18"/>
                      <a:pt x="67" y="17"/>
                      <a:pt x="67" y="17"/>
                    </a:cubicBezTo>
                    <a:cubicBezTo>
                      <a:pt x="67" y="17"/>
                      <a:pt x="68" y="17"/>
                      <a:pt x="68" y="17"/>
                    </a:cubicBezTo>
                    <a:close/>
                    <a:moveTo>
                      <a:pt x="65" y="17"/>
                    </a:moveTo>
                    <a:cubicBezTo>
                      <a:pt x="65" y="17"/>
                      <a:pt x="66" y="17"/>
                      <a:pt x="66" y="17"/>
                    </a:cubicBezTo>
                    <a:cubicBezTo>
                      <a:pt x="66" y="17"/>
                      <a:pt x="66" y="17"/>
                      <a:pt x="66" y="17"/>
                    </a:cubicBezTo>
                    <a:cubicBezTo>
                      <a:pt x="67" y="17"/>
                      <a:pt x="66" y="16"/>
                      <a:pt x="67" y="17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7" y="17"/>
                      <a:pt x="67" y="18"/>
                      <a:pt x="67" y="17"/>
                    </a:cubicBezTo>
                    <a:cubicBezTo>
                      <a:pt x="66" y="18"/>
                      <a:pt x="66" y="18"/>
                      <a:pt x="65" y="18"/>
                    </a:cubicBezTo>
                    <a:cubicBezTo>
                      <a:pt x="65" y="18"/>
                      <a:pt x="65" y="17"/>
                      <a:pt x="65" y="17"/>
                    </a:cubicBezTo>
                    <a:close/>
                    <a:moveTo>
                      <a:pt x="53" y="14"/>
                    </a:moveTo>
                    <a:cubicBezTo>
                      <a:pt x="54" y="14"/>
                      <a:pt x="54" y="15"/>
                      <a:pt x="54" y="15"/>
                    </a:cubicBezTo>
                    <a:cubicBezTo>
                      <a:pt x="54" y="15"/>
                      <a:pt x="53" y="15"/>
                      <a:pt x="53" y="15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3" y="14"/>
                      <a:pt x="53" y="14"/>
                    </a:cubicBezTo>
                    <a:close/>
                    <a:moveTo>
                      <a:pt x="52" y="12"/>
                    </a:moveTo>
                    <a:cubicBezTo>
                      <a:pt x="52" y="13"/>
                      <a:pt x="50" y="13"/>
                      <a:pt x="50" y="13"/>
                    </a:cubicBezTo>
                    <a:cubicBezTo>
                      <a:pt x="50" y="13"/>
                      <a:pt x="50" y="13"/>
                      <a:pt x="50" y="13"/>
                    </a:cubicBezTo>
                    <a:cubicBezTo>
                      <a:pt x="50" y="12"/>
                      <a:pt x="51" y="12"/>
                      <a:pt x="52" y="12"/>
                    </a:cubicBezTo>
                    <a:close/>
                    <a:moveTo>
                      <a:pt x="49" y="13"/>
                    </a:moveTo>
                    <a:cubicBezTo>
                      <a:pt x="50" y="13"/>
                      <a:pt x="51" y="13"/>
                      <a:pt x="52" y="13"/>
                    </a:cubicBezTo>
                    <a:cubicBezTo>
                      <a:pt x="52" y="13"/>
                      <a:pt x="52" y="13"/>
                      <a:pt x="52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2" y="14"/>
                      <a:pt x="52" y="14"/>
                      <a:pt x="52" y="14"/>
                    </a:cubicBezTo>
                    <a:cubicBezTo>
                      <a:pt x="51" y="14"/>
                      <a:pt x="51" y="14"/>
                      <a:pt x="51" y="14"/>
                    </a:cubicBezTo>
                    <a:cubicBezTo>
                      <a:pt x="50" y="14"/>
                      <a:pt x="50" y="14"/>
                      <a:pt x="49" y="13"/>
                    </a:cubicBezTo>
                    <a:cubicBezTo>
                      <a:pt x="49" y="13"/>
                      <a:pt x="49" y="13"/>
                      <a:pt x="49" y="13"/>
                    </a:cubicBezTo>
                    <a:close/>
                    <a:moveTo>
                      <a:pt x="38" y="18"/>
                    </a:moveTo>
                    <a:cubicBezTo>
                      <a:pt x="38" y="17"/>
                      <a:pt x="39" y="17"/>
                      <a:pt x="39" y="17"/>
                    </a:cubicBezTo>
                    <a:cubicBezTo>
                      <a:pt x="39" y="17"/>
                      <a:pt x="41" y="16"/>
                      <a:pt x="42" y="16"/>
                    </a:cubicBezTo>
                    <a:cubicBezTo>
                      <a:pt x="42" y="17"/>
                      <a:pt x="40" y="17"/>
                      <a:pt x="40" y="18"/>
                    </a:cubicBezTo>
                    <a:cubicBezTo>
                      <a:pt x="39" y="18"/>
                      <a:pt x="38" y="19"/>
                      <a:pt x="37" y="19"/>
                    </a:cubicBezTo>
                    <a:cubicBezTo>
                      <a:pt x="37" y="18"/>
                      <a:pt x="38" y="18"/>
                      <a:pt x="38" y="18"/>
                    </a:cubicBezTo>
                    <a:close/>
                    <a:moveTo>
                      <a:pt x="36" y="20"/>
                    </a:moveTo>
                    <a:cubicBezTo>
                      <a:pt x="36" y="20"/>
                      <a:pt x="36" y="19"/>
                      <a:pt x="37" y="19"/>
                    </a:cubicBezTo>
                    <a:cubicBezTo>
                      <a:pt x="37" y="20"/>
                      <a:pt x="37" y="21"/>
                      <a:pt x="38" y="21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7" y="22"/>
                      <a:pt x="37" y="21"/>
                      <a:pt x="36" y="21"/>
                    </a:cubicBezTo>
                    <a:cubicBezTo>
                      <a:pt x="36" y="21"/>
                      <a:pt x="36" y="21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ubicBezTo>
                      <a:pt x="36" y="20"/>
                      <a:pt x="36" y="20"/>
                      <a:pt x="36" y="20"/>
                    </a:cubicBezTo>
                    <a:close/>
                    <a:moveTo>
                      <a:pt x="25" y="13"/>
                    </a:moveTo>
                    <a:cubicBezTo>
                      <a:pt x="25" y="13"/>
                      <a:pt x="26" y="13"/>
                      <a:pt x="26" y="13"/>
                    </a:cubicBezTo>
                    <a:cubicBezTo>
                      <a:pt x="26" y="13"/>
                      <a:pt x="27" y="13"/>
                      <a:pt x="27" y="13"/>
                    </a:cubicBezTo>
                    <a:cubicBezTo>
                      <a:pt x="27" y="14"/>
                      <a:pt x="27" y="13"/>
                      <a:pt x="28" y="13"/>
                    </a:cubicBezTo>
                    <a:cubicBezTo>
                      <a:pt x="28" y="13"/>
                      <a:pt x="27" y="14"/>
                      <a:pt x="27" y="14"/>
                    </a:cubicBezTo>
                    <a:cubicBezTo>
                      <a:pt x="27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6" y="14"/>
                      <a:pt x="25" y="14"/>
                      <a:pt x="25" y="13"/>
                    </a:cubicBezTo>
                    <a:close/>
                    <a:moveTo>
                      <a:pt x="24" y="14"/>
                    </a:moveTo>
                    <a:cubicBezTo>
                      <a:pt x="24" y="14"/>
                      <a:pt x="24" y="14"/>
                      <a:pt x="24" y="14"/>
                    </a:cubicBezTo>
                    <a:cubicBezTo>
                      <a:pt x="25" y="15"/>
                      <a:pt x="27" y="14"/>
                      <a:pt x="27" y="16"/>
                    </a:cubicBezTo>
                    <a:cubicBezTo>
                      <a:pt x="26" y="16"/>
                      <a:pt x="26" y="15"/>
                      <a:pt x="25" y="15"/>
                    </a:cubicBezTo>
                    <a:cubicBezTo>
                      <a:pt x="25" y="15"/>
                      <a:pt x="24" y="15"/>
                      <a:pt x="24" y="16"/>
                    </a:cubicBezTo>
                    <a:cubicBezTo>
                      <a:pt x="24" y="16"/>
                      <a:pt x="24" y="16"/>
                      <a:pt x="23" y="16"/>
                    </a:cubicBezTo>
                    <a:cubicBezTo>
                      <a:pt x="23" y="16"/>
                      <a:pt x="23" y="15"/>
                      <a:pt x="23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4"/>
                      <a:pt x="23" y="15"/>
                      <a:pt x="23" y="15"/>
                    </a:cubicBezTo>
                    <a:cubicBezTo>
                      <a:pt x="22" y="13"/>
                      <a:pt x="23" y="14"/>
                      <a:pt x="24" y="14"/>
                    </a:cubicBezTo>
                    <a:close/>
                    <a:moveTo>
                      <a:pt x="15" y="30"/>
                    </a:moveTo>
                    <a:cubicBezTo>
                      <a:pt x="15" y="30"/>
                      <a:pt x="15" y="29"/>
                      <a:pt x="16" y="30"/>
                    </a:cubicBezTo>
                    <a:cubicBezTo>
                      <a:pt x="16" y="30"/>
                      <a:pt x="16" y="30"/>
                      <a:pt x="16" y="30"/>
                    </a:cubicBezTo>
                    <a:cubicBezTo>
                      <a:pt x="16" y="31"/>
                      <a:pt x="16" y="30"/>
                      <a:pt x="16" y="30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1"/>
                      <a:pt x="16" y="31"/>
                      <a:pt x="16" y="31"/>
                    </a:cubicBezTo>
                    <a:cubicBezTo>
                      <a:pt x="16" y="32"/>
                      <a:pt x="17" y="32"/>
                      <a:pt x="17" y="33"/>
                    </a:cubicBezTo>
                    <a:cubicBezTo>
                      <a:pt x="17" y="34"/>
                      <a:pt x="16" y="34"/>
                      <a:pt x="16" y="35"/>
                    </a:cubicBezTo>
                    <a:cubicBezTo>
                      <a:pt x="15" y="34"/>
                      <a:pt x="15" y="34"/>
                      <a:pt x="15" y="34"/>
                    </a:cubicBezTo>
                    <a:cubicBezTo>
                      <a:pt x="15" y="33"/>
                      <a:pt x="15" y="33"/>
                      <a:pt x="15" y="33"/>
                    </a:cubicBezTo>
                    <a:cubicBezTo>
                      <a:pt x="15" y="33"/>
                      <a:pt x="15" y="33"/>
                      <a:pt x="16" y="33"/>
                    </a:cubicBezTo>
                    <a:cubicBezTo>
                      <a:pt x="16" y="32"/>
                      <a:pt x="16" y="32"/>
                      <a:pt x="16" y="32"/>
                    </a:cubicBezTo>
                    <a:cubicBezTo>
                      <a:pt x="15" y="32"/>
                      <a:pt x="15" y="32"/>
                      <a:pt x="15" y="31"/>
                    </a:cubicBezTo>
                    <a:cubicBezTo>
                      <a:pt x="15" y="31"/>
                      <a:pt x="15" y="31"/>
                      <a:pt x="15" y="30"/>
                    </a:cubicBezTo>
                    <a:close/>
                    <a:moveTo>
                      <a:pt x="13" y="33"/>
                    </a:moveTo>
                    <a:cubicBezTo>
                      <a:pt x="14" y="33"/>
                      <a:pt x="14" y="32"/>
                      <a:pt x="14" y="32"/>
                    </a:cubicBezTo>
                    <a:cubicBezTo>
                      <a:pt x="14" y="32"/>
                      <a:pt x="15" y="32"/>
                      <a:pt x="15" y="32"/>
                    </a:cubicBezTo>
                    <a:cubicBezTo>
                      <a:pt x="15" y="33"/>
                      <a:pt x="15" y="33"/>
                      <a:pt x="14" y="34"/>
                    </a:cubicBezTo>
                    <a:cubicBezTo>
                      <a:pt x="13" y="34"/>
                      <a:pt x="13" y="34"/>
                      <a:pt x="13" y="33"/>
                    </a:cubicBezTo>
                    <a:close/>
                    <a:moveTo>
                      <a:pt x="9" y="25"/>
                    </a:moveTo>
                    <a:cubicBezTo>
                      <a:pt x="10" y="26"/>
                      <a:pt x="11" y="25"/>
                      <a:pt x="11" y="25"/>
                    </a:cubicBezTo>
                    <a:cubicBezTo>
                      <a:pt x="12" y="25"/>
                      <a:pt x="13" y="25"/>
                      <a:pt x="12" y="26"/>
                    </a:cubicBezTo>
                    <a:cubicBezTo>
                      <a:pt x="12" y="26"/>
                      <a:pt x="11" y="26"/>
                      <a:pt x="11" y="27"/>
                    </a:cubicBezTo>
                    <a:cubicBezTo>
                      <a:pt x="11" y="26"/>
                      <a:pt x="9" y="27"/>
                      <a:pt x="10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6"/>
                      <a:pt x="9" y="26"/>
                      <a:pt x="9" y="25"/>
                    </a:cubicBezTo>
                    <a:close/>
                    <a:moveTo>
                      <a:pt x="32" y="65"/>
                    </a:moveTo>
                    <a:cubicBezTo>
                      <a:pt x="31" y="66"/>
                      <a:pt x="31" y="67"/>
                      <a:pt x="31" y="68"/>
                    </a:cubicBezTo>
                    <a:cubicBezTo>
                      <a:pt x="30" y="68"/>
                      <a:pt x="29" y="66"/>
                      <a:pt x="30" y="66"/>
                    </a:cubicBezTo>
                    <a:cubicBezTo>
                      <a:pt x="30" y="65"/>
                      <a:pt x="30" y="65"/>
                      <a:pt x="30" y="64"/>
                    </a:cubicBezTo>
                    <a:cubicBezTo>
                      <a:pt x="31" y="64"/>
                      <a:pt x="31" y="63"/>
                      <a:pt x="31" y="63"/>
                    </a:cubicBezTo>
                    <a:cubicBezTo>
                      <a:pt x="32" y="63"/>
                      <a:pt x="32" y="62"/>
                      <a:pt x="32" y="63"/>
                    </a:cubicBezTo>
                    <a:cubicBezTo>
                      <a:pt x="32" y="64"/>
                      <a:pt x="32" y="64"/>
                      <a:pt x="32" y="65"/>
                    </a:cubicBezTo>
                    <a:close/>
                    <a:moveTo>
                      <a:pt x="48" y="47"/>
                    </a:moveTo>
                    <a:cubicBezTo>
                      <a:pt x="47" y="48"/>
                      <a:pt x="46" y="49"/>
                      <a:pt x="45" y="50"/>
                    </a:cubicBezTo>
                    <a:cubicBezTo>
                      <a:pt x="44" y="51"/>
                      <a:pt x="44" y="53"/>
                      <a:pt x="43" y="54"/>
                    </a:cubicBezTo>
                    <a:cubicBezTo>
                      <a:pt x="43" y="54"/>
                      <a:pt x="42" y="53"/>
                      <a:pt x="42" y="52"/>
                    </a:cubicBezTo>
                    <a:cubicBezTo>
                      <a:pt x="41" y="52"/>
                      <a:pt x="42" y="50"/>
                      <a:pt x="41" y="49"/>
                    </a:cubicBezTo>
                    <a:cubicBezTo>
                      <a:pt x="41" y="49"/>
                      <a:pt x="41" y="48"/>
                      <a:pt x="41" y="48"/>
                    </a:cubicBezTo>
                    <a:cubicBezTo>
                      <a:pt x="41" y="48"/>
                      <a:pt x="41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8"/>
                      <a:pt x="40" y="48"/>
                      <a:pt x="40" y="48"/>
                    </a:cubicBezTo>
                    <a:cubicBezTo>
                      <a:pt x="40" y="47"/>
                      <a:pt x="40" y="47"/>
                      <a:pt x="40" y="47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6"/>
                      <a:pt x="39" y="46"/>
                    </a:cubicBezTo>
                    <a:cubicBezTo>
                      <a:pt x="38" y="46"/>
                      <a:pt x="36" y="47"/>
                      <a:pt x="36" y="45"/>
                    </a:cubicBezTo>
                    <a:cubicBezTo>
                      <a:pt x="35" y="46"/>
                      <a:pt x="35" y="46"/>
                      <a:pt x="35" y="46"/>
                    </a:cubicBezTo>
                    <a:cubicBezTo>
                      <a:pt x="34" y="46"/>
                      <a:pt x="34" y="45"/>
                      <a:pt x="34" y="45"/>
                    </a:cubicBezTo>
                    <a:cubicBezTo>
                      <a:pt x="34" y="45"/>
                      <a:pt x="33" y="44"/>
                      <a:pt x="33" y="44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4" y="46"/>
                      <a:pt x="34" y="48"/>
                      <a:pt x="35" y="47"/>
                    </a:cubicBezTo>
                    <a:cubicBezTo>
                      <a:pt x="35" y="47"/>
                      <a:pt x="35" y="46"/>
                      <a:pt x="36" y="46"/>
                    </a:cubicBezTo>
                    <a:cubicBezTo>
                      <a:pt x="36" y="46"/>
                      <a:pt x="36" y="47"/>
                      <a:pt x="36" y="47"/>
                    </a:cubicBezTo>
                    <a:cubicBezTo>
                      <a:pt x="36" y="47"/>
                      <a:pt x="36" y="48"/>
                      <a:pt x="37" y="48"/>
                    </a:cubicBezTo>
                    <a:cubicBezTo>
                      <a:pt x="36" y="48"/>
                      <a:pt x="36" y="49"/>
                      <a:pt x="36" y="50"/>
                    </a:cubicBezTo>
                    <a:cubicBezTo>
                      <a:pt x="35" y="50"/>
                      <a:pt x="34" y="50"/>
                      <a:pt x="34" y="50"/>
                    </a:cubicBezTo>
                    <a:cubicBezTo>
                      <a:pt x="33" y="51"/>
                      <a:pt x="31" y="52"/>
                      <a:pt x="30" y="51"/>
                    </a:cubicBezTo>
                    <a:cubicBezTo>
                      <a:pt x="30" y="51"/>
                      <a:pt x="30" y="50"/>
                      <a:pt x="30" y="50"/>
                    </a:cubicBezTo>
                    <a:cubicBezTo>
                      <a:pt x="30" y="50"/>
                      <a:pt x="30" y="50"/>
                      <a:pt x="30" y="49"/>
                    </a:cubicBezTo>
                    <a:cubicBezTo>
                      <a:pt x="30" y="49"/>
                      <a:pt x="30" y="48"/>
                      <a:pt x="29" y="48"/>
                    </a:cubicBezTo>
                    <a:cubicBezTo>
                      <a:pt x="29" y="47"/>
                      <a:pt x="29" y="47"/>
                      <a:pt x="29" y="46"/>
                    </a:cubicBezTo>
                    <a:cubicBezTo>
                      <a:pt x="28" y="46"/>
                      <a:pt x="28" y="45"/>
                      <a:pt x="28" y="44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7" y="45"/>
                      <a:pt x="27" y="45"/>
                      <a:pt x="27" y="45"/>
                    </a:cubicBezTo>
                    <a:cubicBezTo>
                      <a:pt x="27" y="45"/>
                      <a:pt x="28" y="46"/>
                      <a:pt x="28" y="47"/>
                    </a:cubicBezTo>
                    <a:cubicBezTo>
                      <a:pt x="28" y="47"/>
                      <a:pt x="28" y="47"/>
                      <a:pt x="29" y="48"/>
                    </a:cubicBezTo>
                    <a:cubicBezTo>
                      <a:pt x="29" y="49"/>
                      <a:pt x="29" y="49"/>
                      <a:pt x="29" y="50"/>
                    </a:cubicBezTo>
                    <a:cubicBezTo>
                      <a:pt x="30" y="51"/>
                      <a:pt x="29" y="51"/>
                      <a:pt x="30" y="52"/>
                    </a:cubicBezTo>
                    <a:cubicBezTo>
                      <a:pt x="30" y="52"/>
                      <a:pt x="30" y="52"/>
                      <a:pt x="30" y="52"/>
                    </a:cubicBezTo>
                    <a:cubicBezTo>
                      <a:pt x="30" y="52"/>
                      <a:pt x="31" y="53"/>
                      <a:pt x="31" y="53"/>
                    </a:cubicBezTo>
                    <a:cubicBezTo>
                      <a:pt x="31" y="53"/>
                      <a:pt x="32" y="53"/>
                      <a:pt x="32" y="53"/>
                    </a:cubicBezTo>
                    <a:cubicBezTo>
                      <a:pt x="32" y="53"/>
                      <a:pt x="33" y="53"/>
                      <a:pt x="33" y="52"/>
                    </a:cubicBezTo>
                    <a:cubicBezTo>
                      <a:pt x="33" y="53"/>
                      <a:pt x="32" y="55"/>
                      <a:pt x="31" y="56"/>
                    </a:cubicBezTo>
                    <a:cubicBezTo>
                      <a:pt x="31" y="56"/>
                      <a:pt x="30" y="56"/>
                      <a:pt x="30" y="57"/>
                    </a:cubicBezTo>
                    <a:cubicBezTo>
                      <a:pt x="30" y="57"/>
                      <a:pt x="29" y="58"/>
                      <a:pt x="29" y="58"/>
                    </a:cubicBezTo>
                    <a:cubicBezTo>
                      <a:pt x="28" y="60"/>
                      <a:pt x="29" y="61"/>
                      <a:pt x="29" y="63"/>
                    </a:cubicBezTo>
                    <a:cubicBezTo>
                      <a:pt x="29" y="63"/>
                      <a:pt x="28" y="64"/>
                      <a:pt x="28" y="64"/>
                    </a:cubicBezTo>
                    <a:cubicBezTo>
                      <a:pt x="27" y="65"/>
                      <a:pt x="27" y="65"/>
                      <a:pt x="26" y="65"/>
                    </a:cubicBezTo>
                    <a:cubicBezTo>
                      <a:pt x="27" y="66"/>
                      <a:pt x="27" y="67"/>
                      <a:pt x="27" y="68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8"/>
                      <a:pt x="25" y="69"/>
                      <a:pt x="25" y="69"/>
                    </a:cubicBezTo>
                    <a:cubicBezTo>
                      <a:pt x="24" y="69"/>
                      <a:pt x="25" y="71"/>
                      <a:pt x="24" y="71"/>
                    </a:cubicBezTo>
                    <a:cubicBezTo>
                      <a:pt x="24" y="72"/>
                      <a:pt x="22" y="72"/>
                      <a:pt x="21" y="72"/>
                    </a:cubicBezTo>
                    <a:cubicBezTo>
                      <a:pt x="21" y="72"/>
                      <a:pt x="20" y="73"/>
                      <a:pt x="20" y="72"/>
                    </a:cubicBezTo>
                    <a:cubicBezTo>
                      <a:pt x="20" y="72"/>
                      <a:pt x="20" y="71"/>
                      <a:pt x="20" y="70"/>
                    </a:cubicBezTo>
                    <a:cubicBezTo>
                      <a:pt x="19" y="70"/>
                      <a:pt x="19" y="69"/>
                      <a:pt x="19" y="69"/>
                    </a:cubicBezTo>
                    <a:cubicBezTo>
                      <a:pt x="20" y="68"/>
                      <a:pt x="19" y="68"/>
                      <a:pt x="19" y="68"/>
                    </a:cubicBezTo>
                    <a:cubicBezTo>
                      <a:pt x="19" y="67"/>
                      <a:pt x="19" y="65"/>
                      <a:pt x="18" y="65"/>
                    </a:cubicBezTo>
                    <a:cubicBezTo>
                      <a:pt x="18" y="64"/>
                      <a:pt x="20" y="63"/>
                      <a:pt x="19" y="62"/>
                    </a:cubicBezTo>
                    <a:cubicBezTo>
                      <a:pt x="19" y="61"/>
                      <a:pt x="19" y="61"/>
                      <a:pt x="19" y="60"/>
                    </a:cubicBezTo>
                    <a:cubicBezTo>
                      <a:pt x="19" y="60"/>
                      <a:pt x="19" y="59"/>
                      <a:pt x="19" y="59"/>
                    </a:cubicBezTo>
                    <a:cubicBezTo>
                      <a:pt x="18" y="59"/>
                      <a:pt x="18" y="58"/>
                      <a:pt x="18" y="58"/>
                    </a:cubicBezTo>
                    <a:cubicBezTo>
                      <a:pt x="18" y="58"/>
                      <a:pt x="18" y="57"/>
                      <a:pt x="18" y="56"/>
                    </a:cubicBezTo>
                    <a:cubicBezTo>
                      <a:pt x="18" y="55"/>
                      <a:pt x="18" y="55"/>
                      <a:pt x="17" y="56"/>
                    </a:cubicBezTo>
                    <a:cubicBezTo>
                      <a:pt x="17" y="55"/>
                      <a:pt x="17" y="55"/>
                      <a:pt x="16" y="55"/>
                    </a:cubicBezTo>
                    <a:cubicBezTo>
                      <a:pt x="15" y="54"/>
                      <a:pt x="16" y="54"/>
                      <a:pt x="15" y="53"/>
                    </a:cubicBezTo>
                    <a:cubicBezTo>
                      <a:pt x="15" y="53"/>
                      <a:pt x="15" y="54"/>
                      <a:pt x="14" y="54"/>
                    </a:cubicBezTo>
                    <a:cubicBezTo>
                      <a:pt x="15" y="54"/>
                      <a:pt x="15" y="55"/>
                      <a:pt x="15" y="55"/>
                    </a:cubicBezTo>
                    <a:cubicBezTo>
                      <a:pt x="14" y="55"/>
                      <a:pt x="13" y="55"/>
                      <a:pt x="13" y="55"/>
                    </a:cubicBezTo>
                    <a:cubicBezTo>
                      <a:pt x="12" y="55"/>
                      <a:pt x="11" y="56"/>
                      <a:pt x="11" y="55"/>
                    </a:cubicBezTo>
                    <a:cubicBezTo>
                      <a:pt x="10" y="55"/>
                      <a:pt x="11" y="54"/>
                      <a:pt x="10" y="54"/>
                    </a:cubicBezTo>
                    <a:cubicBezTo>
                      <a:pt x="10" y="53"/>
                      <a:pt x="9" y="53"/>
                      <a:pt x="9" y="53"/>
                    </a:cubicBezTo>
                    <a:cubicBezTo>
                      <a:pt x="9" y="52"/>
                      <a:pt x="9" y="51"/>
                      <a:pt x="9" y="50"/>
                    </a:cubicBezTo>
                    <a:cubicBezTo>
                      <a:pt x="9" y="50"/>
                      <a:pt x="9" y="49"/>
                      <a:pt x="9" y="49"/>
                    </a:cubicBezTo>
                    <a:cubicBezTo>
                      <a:pt x="9" y="47"/>
                      <a:pt x="11" y="46"/>
                      <a:pt x="12" y="45"/>
                    </a:cubicBezTo>
                    <a:cubicBezTo>
                      <a:pt x="12" y="45"/>
                      <a:pt x="12" y="44"/>
                      <a:pt x="13" y="44"/>
                    </a:cubicBezTo>
                    <a:cubicBezTo>
                      <a:pt x="13" y="43"/>
                      <a:pt x="14" y="42"/>
                      <a:pt x="14" y="42"/>
                    </a:cubicBezTo>
                    <a:cubicBezTo>
                      <a:pt x="14" y="44"/>
                      <a:pt x="17" y="41"/>
                      <a:pt x="18" y="42"/>
                    </a:cubicBezTo>
                    <a:cubicBezTo>
                      <a:pt x="18" y="41"/>
                      <a:pt x="19" y="41"/>
                      <a:pt x="19" y="41"/>
                    </a:cubicBezTo>
                    <a:cubicBezTo>
                      <a:pt x="20" y="41"/>
                      <a:pt x="20" y="41"/>
                      <a:pt x="20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9" y="43"/>
                      <a:pt x="20" y="43"/>
                      <a:pt x="20" y="43"/>
                    </a:cubicBezTo>
                    <a:cubicBezTo>
                      <a:pt x="20" y="43"/>
                      <a:pt x="21" y="43"/>
                      <a:pt x="21" y="44"/>
                    </a:cubicBezTo>
                    <a:cubicBezTo>
                      <a:pt x="22" y="44"/>
                      <a:pt x="22" y="44"/>
                      <a:pt x="23" y="44"/>
                    </a:cubicBezTo>
                    <a:cubicBezTo>
                      <a:pt x="23" y="44"/>
                      <a:pt x="23" y="43"/>
                      <a:pt x="23" y="43"/>
                    </a:cubicBezTo>
                    <a:cubicBezTo>
                      <a:pt x="24" y="43"/>
                      <a:pt x="24" y="43"/>
                      <a:pt x="25" y="44"/>
                    </a:cubicBezTo>
                    <a:cubicBezTo>
                      <a:pt x="26" y="44"/>
                      <a:pt x="28" y="44"/>
                      <a:pt x="28" y="43"/>
                    </a:cubicBezTo>
                    <a:cubicBezTo>
                      <a:pt x="28" y="43"/>
                      <a:pt x="29" y="42"/>
                      <a:pt x="29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1"/>
                      <a:pt x="27" y="41"/>
                      <a:pt x="26" y="41"/>
                    </a:cubicBezTo>
                    <a:cubicBezTo>
                      <a:pt x="26" y="41"/>
                      <a:pt x="25" y="41"/>
                      <a:pt x="26" y="40"/>
                    </a:cubicBezTo>
                    <a:cubicBezTo>
                      <a:pt x="26" y="40"/>
                      <a:pt x="27" y="39"/>
                      <a:pt x="27" y="39"/>
                    </a:cubicBezTo>
                    <a:cubicBezTo>
                      <a:pt x="27" y="39"/>
                      <a:pt x="27" y="39"/>
                      <a:pt x="28" y="39"/>
                    </a:cubicBezTo>
                    <a:cubicBezTo>
                      <a:pt x="28" y="38"/>
                      <a:pt x="29" y="39"/>
                      <a:pt x="30" y="39"/>
                    </a:cubicBezTo>
                    <a:cubicBezTo>
                      <a:pt x="30" y="39"/>
                      <a:pt x="32" y="39"/>
                      <a:pt x="31" y="38"/>
                    </a:cubicBezTo>
                    <a:cubicBezTo>
                      <a:pt x="30" y="38"/>
                      <a:pt x="30" y="38"/>
                      <a:pt x="30" y="37"/>
                    </a:cubicBezTo>
                    <a:cubicBezTo>
                      <a:pt x="30" y="37"/>
                      <a:pt x="30" y="36"/>
                      <a:pt x="30" y="36"/>
                    </a:cubicBezTo>
                    <a:cubicBezTo>
                      <a:pt x="30" y="36"/>
                      <a:pt x="29" y="36"/>
                      <a:pt x="28" y="37"/>
                    </a:cubicBezTo>
                    <a:cubicBezTo>
                      <a:pt x="29" y="37"/>
                      <a:pt x="29" y="37"/>
                      <a:pt x="29" y="37"/>
                    </a:cubicBezTo>
                    <a:cubicBezTo>
                      <a:pt x="28" y="37"/>
                      <a:pt x="28" y="38"/>
                      <a:pt x="28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36"/>
                      <a:pt x="28" y="36"/>
                      <a:pt x="28" y="36"/>
                    </a:cubicBezTo>
                    <a:cubicBezTo>
                      <a:pt x="27" y="36"/>
                      <a:pt x="27" y="37"/>
                      <a:pt x="27" y="37"/>
                    </a:cubicBezTo>
                    <a:cubicBezTo>
                      <a:pt x="27" y="37"/>
                      <a:pt x="27" y="37"/>
                      <a:pt x="27" y="37"/>
                    </a:cubicBezTo>
                    <a:cubicBezTo>
                      <a:pt x="27" y="37"/>
                      <a:pt x="26" y="37"/>
                      <a:pt x="26" y="37"/>
                    </a:cubicBezTo>
                    <a:cubicBezTo>
                      <a:pt x="25" y="37"/>
                      <a:pt x="27" y="38"/>
                      <a:pt x="26" y="38"/>
                    </a:cubicBezTo>
                    <a:cubicBezTo>
                      <a:pt x="26" y="39"/>
                      <a:pt x="25" y="39"/>
                      <a:pt x="25" y="39"/>
                    </a:cubicBezTo>
                    <a:cubicBezTo>
                      <a:pt x="24" y="40"/>
                      <a:pt x="25" y="41"/>
                      <a:pt x="24" y="41"/>
                    </a:cubicBezTo>
                    <a:cubicBezTo>
                      <a:pt x="23" y="42"/>
                      <a:pt x="24" y="40"/>
                      <a:pt x="24" y="40"/>
                    </a:cubicBezTo>
                    <a:cubicBezTo>
                      <a:pt x="24" y="39"/>
                      <a:pt x="23" y="38"/>
                      <a:pt x="22" y="37"/>
                    </a:cubicBezTo>
                    <a:cubicBezTo>
                      <a:pt x="22" y="37"/>
                      <a:pt x="21" y="36"/>
                      <a:pt x="21" y="37"/>
                    </a:cubicBezTo>
                    <a:cubicBezTo>
                      <a:pt x="20" y="37"/>
                      <a:pt x="21" y="37"/>
                      <a:pt x="21" y="38"/>
                    </a:cubicBezTo>
                    <a:cubicBezTo>
                      <a:pt x="21" y="38"/>
                      <a:pt x="21" y="39"/>
                      <a:pt x="22" y="39"/>
                    </a:cubicBezTo>
                    <a:cubicBezTo>
                      <a:pt x="22" y="39"/>
                      <a:pt x="22" y="39"/>
                      <a:pt x="23" y="39"/>
                    </a:cubicBezTo>
                    <a:cubicBezTo>
                      <a:pt x="23" y="39"/>
                      <a:pt x="23" y="39"/>
                      <a:pt x="23" y="39"/>
                    </a:cubicBezTo>
                    <a:cubicBezTo>
                      <a:pt x="22" y="39"/>
                      <a:pt x="22" y="40"/>
                      <a:pt x="22" y="4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40"/>
                      <a:pt x="22" y="39"/>
                      <a:pt x="21" y="39"/>
                    </a:cubicBezTo>
                    <a:cubicBezTo>
                      <a:pt x="20" y="39"/>
                      <a:pt x="20" y="39"/>
                      <a:pt x="20" y="39"/>
                    </a:cubicBezTo>
                    <a:cubicBezTo>
                      <a:pt x="19" y="38"/>
                      <a:pt x="19" y="38"/>
                      <a:pt x="20" y="38"/>
                    </a:cubicBezTo>
                    <a:cubicBezTo>
                      <a:pt x="20" y="38"/>
                      <a:pt x="20" y="37"/>
                      <a:pt x="20" y="37"/>
                    </a:cubicBezTo>
                    <a:cubicBezTo>
                      <a:pt x="20" y="38"/>
                      <a:pt x="19" y="38"/>
                      <a:pt x="19" y="38"/>
                    </a:cubicBezTo>
                    <a:cubicBezTo>
                      <a:pt x="19" y="38"/>
                      <a:pt x="18" y="38"/>
                      <a:pt x="17" y="38"/>
                    </a:cubicBezTo>
                    <a:cubicBezTo>
                      <a:pt x="17" y="38"/>
                      <a:pt x="17" y="39"/>
                      <a:pt x="17" y="39"/>
                    </a:cubicBezTo>
                    <a:cubicBezTo>
                      <a:pt x="17" y="39"/>
                      <a:pt x="17" y="39"/>
                      <a:pt x="16" y="39"/>
                    </a:cubicBezTo>
                    <a:cubicBezTo>
                      <a:pt x="16" y="39"/>
                      <a:pt x="16" y="40"/>
                      <a:pt x="16" y="40"/>
                    </a:cubicBezTo>
                    <a:cubicBezTo>
                      <a:pt x="16" y="40"/>
                      <a:pt x="16" y="42"/>
                      <a:pt x="15" y="41"/>
                    </a:cubicBezTo>
                    <a:cubicBezTo>
                      <a:pt x="14" y="41"/>
                      <a:pt x="13" y="42"/>
                      <a:pt x="14" y="41"/>
                    </a:cubicBezTo>
                    <a:cubicBezTo>
                      <a:pt x="12" y="41"/>
                      <a:pt x="13" y="39"/>
                      <a:pt x="13" y="38"/>
                    </a:cubicBezTo>
                    <a:cubicBezTo>
                      <a:pt x="14" y="38"/>
                      <a:pt x="15" y="39"/>
                      <a:pt x="16" y="38"/>
                    </a:cubicBezTo>
                    <a:cubicBezTo>
                      <a:pt x="16" y="37"/>
                      <a:pt x="17" y="37"/>
                      <a:pt x="17" y="36"/>
                    </a:cubicBezTo>
                    <a:cubicBezTo>
                      <a:pt x="16" y="35"/>
                      <a:pt x="16" y="36"/>
                      <a:pt x="15" y="35"/>
                    </a:cubicBezTo>
                    <a:cubicBezTo>
                      <a:pt x="15" y="36"/>
                      <a:pt x="16" y="36"/>
                      <a:pt x="16" y="35"/>
                    </a:cubicBezTo>
                    <a:cubicBezTo>
                      <a:pt x="16" y="35"/>
                      <a:pt x="16" y="35"/>
                      <a:pt x="16" y="35"/>
                    </a:cubicBezTo>
                    <a:cubicBezTo>
                      <a:pt x="16" y="35"/>
                      <a:pt x="17" y="35"/>
                      <a:pt x="17" y="34"/>
                    </a:cubicBezTo>
                    <a:cubicBezTo>
                      <a:pt x="17" y="34"/>
                      <a:pt x="18" y="34"/>
                      <a:pt x="18" y="34"/>
                    </a:cubicBezTo>
                    <a:cubicBezTo>
                      <a:pt x="18" y="34"/>
                      <a:pt x="18" y="34"/>
                      <a:pt x="18" y="33"/>
                    </a:cubicBezTo>
                    <a:cubicBezTo>
                      <a:pt x="18" y="33"/>
                      <a:pt x="19" y="33"/>
                      <a:pt x="19" y="33"/>
                    </a:cubicBezTo>
                    <a:cubicBezTo>
                      <a:pt x="19" y="33"/>
                      <a:pt x="19" y="33"/>
                      <a:pt x="19" y="33"/>
                    </a:cubicBezTo>
                    <a:cubicBezTo>
                      <a:pt x="20" y="32"/>
                      <a:pt x="20" y="33"/>
                      <a:pt x="20" y="32"/>
                    </a:cubicBezTo>
                    <a:cubicBezTo>
                      <a:pt x="20" y="32"/>
                      <a:pt x="20" y="31"/>
                      <a:pt x="20" y="31"/>
                    </a:cubicBezTo>
                    <a:cubicBezTo>
                      <a:pt x="20" y="30"/>
                      <a:pt x="20" y="30"/>
                      <a:pt x="21" y="30"/>
                    </a:cubicBezTo>
                    <a:cubicBezTo>
                      <a:pt x="21" y="31"/>
                      <a:pt x="20" y="33"/>
                      <a:pt x="21" y="32"/>
                    </a:cubicBezTo>
                    <a:cubicBezTo>
                      <a:pt x="22" y="32"/>
                      <a:pt x="22" y="32"/>
                      <a:pt x="22" y="33"/>
                    </a:cubicBezTo>
                    <a:cubicBezTo>
                      <a:pt x="22" y="32"/>
                      <a:pt x="22" y="32"/>
                      <a:pt x="23" y="32"/>
                    </a:cubicBezTo>
                    <a:cubicBezTo>
                      <a:pt x="23" y="32"/>
                      <a:pt x="24" y="32"/>
                      <a:pt x="24" y="32"/>
                    </a:cubicBezTo>
                    <a:cubicBezTo>
                      <a:pt x="24" y="31"/>
                      <a:pt x="25" y="30"/>
                      <a:pt x="25" y="30"/>
                    </a:cubicBezTo>
                    <a:cubicBezTo>
                      <a:pt x="25" y="29"/>
                      <a:pt x="25" y="30"/>
                      <a:pt x="25" y="31"/>
                    </a:cubicBezTo>
                    <a:cubicBezTo>
                      <a:pt x="26" y="30"/>
                      <a:pt x="25" y="30"/>
                      <a:pt x="26" y="29"/>
                    </a:cubicBezTo>
                    <a:cubicBezTo>
                      <a:pt x="26" y="29"/>
                      <a:pt x="27" y="29"/>
                      <a:pt x="27" y="29"/>
                    </a:cubicBezTo>
                    <a:cubicBezTo>
                      <a:pt x="28" y="28"/>
                      <a:pt x="27" y="28"/>
                      <a:pt x="26" y="28"/>
                    </a:cubicBezTo>
                    <a:cubicBezTo>
                      <a:pt x="26" y="29"/>
                      <a:pt x="25" y="29"/>
                      <a:pt x="25" y="29"/>
                    </a:cubicBezTo>
                    <a:cubicBezTo>
                      <a:pt x="25" y="28"/>
                      <a:pt x="25" y="27"/>
                      <a:pt x="26" y="26"/>
                    </a:cubicBezTo>
                    <a:cubicBezTo>
                      <a:pt x="27" y="25"/>
                      <a:pt x="26" y="26"/>
                      <a:pt x="26" y="24"/>
                    </a:cubicBezTo>
                    <a:cubicBezTo>
                      <a:pt x="26" y="25"/>
                      <a:pt x="25" y="25"/>
                      <a:pt x="25" y="25"/>
                    </a:cubicBezTo>
                    <a:cubicBezTo>
                      <a:pt x="25" y="25"/>
                      <a:pt x="25" y="25"/>
                      <a:pt x="25" y="26"/>
                    </a:cubicBezTo>
                    <a:cubicBezTo>
                      <a:pt x="25" y="26"/>
                      <a:pt x="24" y="26"/>
                      <a:pt x="24" y="26"/>
                    </a:cubicBezTo>
                    <a:cubicBezTo>
                      <a:pt x="23" y="27"/>
                      <a:pt x="23" y="27"/>
                      <a:pt x="23" y="28"/>
                    </a:cubicBezTo>
                    <a:cubicBezTo>
                      <a:pt x="23" y="28"/>
                      <a:pt x="24" y="28"/>
                      <a:pt x="24" y="29"/>
                    </a:cubicBezTo>
                    <a:cubicBezTo>
                      <a:pt x="23" y="29"/>
                      <a:pt x="23" y="30"/>
                      <a:pt x="23" y="31"/>
                    </a:cubicBezTo>
                    <a:cubicBezTo>
                      <a:pt x="23" y="31"/>
                      <a:pt x="22" y="31"/>
                      <a:pt x="22" y="31"/>
                    </a:cubicBezTo>
                    <a:cubicBezTo>
                      <a:pt x="22" y="31"/>
                      <a:pt x="22" y="31"/>
                      <a:pt x="22" y="31"/>
                    </a:cubicBezTo>
                    <a:cubicBezTo>
                      <a:pt x="22" y="31"/>
                      <a:pt x="21" y="31"/>
                      <a:pt x="21" y="30"/>
                    </a:cubicBezTo>
                    <a:cubicBezTo>
                      <a:pt x="21" y="30"/>
                      <a:pt x="21" y="29"/>
                      <a:pt x="21" y="29"/>
                    </a:cubicBezTo>
                    <a:cubicBezTo>
                      <a:pt x="20" y="29"/>
                      <a:pt x="20" y="30"/>
                      <a:pt x="20" y="30"/>
                    </a:cubicBezTo>
                    <a:cubicBezTo>
                      <a:pt x="19" y="30"/>
                      <a:pt x="20" y="29"/>
                      <a:pt x="20" y="29"/>
                    </a:cubicBezTo>
                    <a:cubicBezTo>
                      <a:pt x="20" y="29"/>
                      <a:pt x="20" y="29"/>
                      <a:pt x="19" y="29"/>
                    </a:cubicBezTo>
                    <a:cubicBezTo>
                      <a:pt x="19" y="29"/>
                      <a:pt x="19" y="28"/>
                      <a:pt x="19" y="28"/>
                    </a:cubicBezTo>
                    <a:cubicBezTo>
                      <a:pt x="19" y="28"/>
                      <a:pt x="19" y="28"/>
                      <a:pt x="19" y="27"/>
                    </a:cubicBezTo>
                    <a:cubicBezTo>
                      <a:pt x="20" y="27"/>
                      <a:pt x="20" y="27"/>
                      <a:pt x="21" y="27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21" y="26"/>
                      <a:pt x="21" y="26"/>
                      <a:pt x="22" y="26"/>
                    </a:cubicBezTo>
                    <a:cubicBezTo>
                      <a:pt x="22" y="26"/>
                      <a:pt x="21" y="26"/>
                      <a:pt x="21" y="26"/>
                    </a:cubicBezTo>
                    <a:cubicBezTo>
                      <a:pt x="21" y="26"/>
                      <a:pt x="21" y="25"/>
                      <a:pt x="22" y="25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5"/>
                      <a:pt x="23" y="24"/>
                      <a:pt x="24" y="23"/>
                    </a:cubicBezTo>
                    <a:cubicBezTo>
                      <a:pt x="24" y="23"/>
                      <a:pt x="25" y="23"/>
                      <a:pt x="25" y="22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7" y="21"/>
                      <a:pt x="27" y="22"/>
                      <a:pt x="27" y="22"/>
                    </a:cubicBezTo>
                    <a:cubicBezTo>
                      <a:pt x="27" y="22"/>
                      <a:pt x="27" y="21"/>
                      <a:pt x="28" y="21"/>
                    </a:cubicBezTo>
                    <a:cubicBezTo>
                      <a:pt x="28" y="22"/>
                      <a:pt x="28" y="22"/>
                      <a:pt x="28" y="22"/>
                    </a:cubicBezTo>
                    <a:cubicBezTo>
                      <a:pt x="28" y="22"/>
                      <a:pt x="28" y="22"/>
                      <a:pt x="29" y="22"/>
                    </a:cubicBezTo>
                    <a:cubicBezTo>
                      <a:pt x="28" y="23"/>
                      <a:pt x="30" y="23"/>
                      <a:pt x="30" y="23"/>
                    </a:cubicBezTo>
                    <a:cubicBezTo>
                      <a:pt x="31" y="23"/>
                      <a:pt x="32" y="23"/>
                      <a:pt x="32" y="24"/>
                    </a:cubicBezTo>
                    <a:cubicBezTo>
                      <a:pt x="31" y="24"/>
                      <a:pt x="30" y="24"/>
                      <a:pt x="29" y="24"/>
                    </a:cubicBezTo>
                    <a:cubicBezTo>
                      <a:pt x="29" y="25"/>
                      <a:pt x="29" y="24"/>
                      <a:pt x="29" y="25"/>
                    </a:cubicBezTo>
                    <a:cubicBezTo>
                      <a:pt x="30" y="25"/>
                      <a:pt x="30" y="26"/>
                      <a:pt x="30" y="26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0" y="26"/>
                      <a:pt x="30" y="26"/>
                      <a:pt x="30" y="25"/>
                    </a:cubicBezTo>
                    <a:cubicBezTo>
                      <a:pt x="31" y="25"/>
                      <a:pt x="31" y="26"/>
                      <a:pt x="32" y="26"/>
                    </a:cubicBezTo>
                    <a:cubicBezTo>
                      <a:pt x="31" y="25"/>
                      <a:pt x="31" y="25"/>
                      <a:pt x="31" y="25"/>
                    </a:cubicBezTo>
                    <a:cubicBezTo>
                      <a:pt x="32" y="24"/>
                      <a:pt x="33" y="24"/>
                      <a:pt x="33" y="25"/>
                    </a:cubicBezTo>
                    <a:cubicBezTo>
                      <a:pt x="33" y="24"/>
                      <a:pt x="33" y="23"/>
                      <a:pt x="33" y="23"/>
                    </a:cubicBezTo>
                    <a:cubicBezTo>
                      <a:pt x="33" y="23"/>
                      <a:pt x="34" y="23"/>
                      <a:pt x="34" y="23"/>
                    </a:cubicBezTo>
                    <a:cubicBezTo>
                      <a:pt x="34" y="23"/>
                      <a:pt x="33" y="23"/>
                      <a:pt x="33" y="23"/>
                    </a:cubicBezTo>
                    <a:cubicBezTo>
                      <a:pt x="33" y="25"/>
                      <a:pt x="34" y="24"/>
                      <a:pt x="34" y="24"/>
                    </a:cubicBezTo>
                    <a:cubicBezTo>
                      <a:pt x="35" y="23"/>
                      <a:pt x="36" y="23"/>
                      <a:pt x="36" y="23"/>
                    </a:cubicBezTo>
                    <a:cubicBezTo>
                      <a:pt x="36" y="23"/>
                      <a:pt x="36" y="23"/>
                      <a:pt x="36" y="23"/>
                    </a:cubicBezTo>
                    <a:cubicBezTo>
                      <a:pt x="36" y="24"/>
                      <a:pt x="37" y="23"/>
                      <a:pt x="38" y="23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8" y="23"/>
                      <a:pt x="38" y="23"/>
                      <a:pt x="38" y="23"/>
                    </a:cubicBezTo>
                    <a:cubicBezTo>
                      <a:pt x="38" y="23"/>
                      <a:pt x="38" y="23"/>
                      <a:pt x="38" y="22"/>
                    </a:cubicBezTo>
                    <a:cubicBezTo>
                      <a:pt x="38" y="23"/>
                      <a:pt x="39" y="22"/>
                      <a:pt x="40" y="22"/>
                    </a:cubicBezTo>
                    <a:cubicBezTo>
                      <a:pt x="40" y="23"/>
                      <a:pt x="41" y="24"/>
                      <a:pt x="41" y="23"/>
                    </a:cubicBezTo>
                    <a:cubicBezTo>
                      <a:pt x="42" y="22"/>
                      <a:pt x="41" y="22"/>
                      <a:pt x="41" y="22"/>
                    </a:cubicBezTo>
                    <a:cubicBezTo>
                      <a:pt x="40" y="21"/>
                      <a:pt x="41" y="21"/>
                      <a:pt x="41" y="20"/>
                    </a:cubicBezTo>
                    <a:cubicBezTo>
                      <a:pt x="42" y="20"/>
                      <a:pt x="42" y="20"/>
                      <a:pt x="42" y="20"/>
                    </a:cubicBezTo>
                    <a:cubicBezTo>
                      <a:pt x="43" y="20"/>
                      <a:pt x="42" y="21"/>
                      <a:pt x="42" y="21"/>
                    </a:cubicBezTo>
                    <a:cubicBezTo>
                      <a:pt x="42" y="21"/>
                      <a:pt x="42" y="21"/>
                      <a:pt x="42" y="21"/>
                    </a:cubicBezTo>
                    <a:cubicBezTo>
                      <a:pt x="42" y="21"/>
                      <a:pt x="43" y="21"/>
                      <a:pt x="43" y="22"/>
                    </a:cubicBezTo>
                    <a:cubicBezTo>
                      <a:pt x="43" y="22"/>
                      <a:pt x="43" y="23"/>
                      <a:pt x="43" y="23"/>
                    </a:cubicBezTo>
                    <a:cubicBezTo>
                      <a:pt x="43" y="23"/>
                      <a:pt x="44" y="23"/>
                      <a:pt x="44" y="23"/>
                    </a:cubicBezTo>
                    <a:cubicBezTo>
                      <a:pt x="44" y="23"/>
                      <a:pt x="44" y="23"/>
                      <a:pt x="44" y="22"/>
                    </a:cubicBezTo>
                    <a:cubicBezTo>
                      <a:pt x="44" y="22"/>
                      <a:pt x="44" y="22"/>
                      <a:pt x="43" y="22"/>
                    </a:cubicBezTo>
                    <a:cubicBezTo>
                      <a:pt x="43" y="21"/>
                      <a:pt x="43" y="20"/>
                      <a:pt x="44" y="20"/>
                    </a:cubicBezTo>
                    <a:cubicBezTo>
                      <a:pt x="44" y="20"/>
                      <a:pt x="44" y="21"/>
                      <a:pt x="44" y="21"/>
                    </a:cubicBezTo>
                    <a:cubicBezTo>
                      <a:pt x="44" y="21"/>
                      <a:pt x="45" y="21"/>
                      <a:pt x="45" y="21"/>
                    </a:cubicBezTo>
                    <a:cubicBezTo>
                      <a:pt x="45" y="21"/>
                      <a:pt x="45" y="21"/>
                      <a:pt x="44" y="20"/>
                    </a:cubicBezTo>
                    <a:cubicBezTo>
                      <a:pt x="44" y="20"/>
                      <a:pt x="45" y="20"/>
                      <a:pt x="46" y="20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46" y="21"/>
                      <a:pt x="46" y="22"/>
                      <a:pt x="47" y="21"/>
                    </a:cubicBezTo>
                    <a:cubicBezTo>
                      <a:pt x="47" y="21"/>
                      <a:pt x="47" y="20"/>
                      <a:pt x="47" y="20"/>
                    </a:cubicBezTo>
                    <a:cubicBezTo>
                      <a:pt x="46" y="20"/>
                      <a:pt x="46" y="20"/>
                      <a:pt x="46" y="19"/>
                    </a:cubicBezTo>
                    <a:cubicBezTo>
                      <a:pt x="46" y="19"/>
                      <a:pt x="47" y="18"/>
                      <a:pt x="48" y="18"/>
                    </a:cubicBezTo>
                    <a:cubicBezTo>
                      <a:pt x="48" y="19"/>
                      <a:pt x="48" y="19"/>
                      <a:pt x="48" y="19"/>
                    </a:cubicBezTo>
                    <a:cubicBezTo>
                      <a:pt x="48" y="19"/>
                      <a:pt x="48" y="19"/>
                      <a:pt x="48" y="18"/>
                    </a:cubicBezTo>
                    <a:cubicBezTo>
                      <a:pt x="48" y="17"/>
                      <a:pt x="49" y="17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1" y="17"/>
                      <a:pt x="51" y="17"/>
                    </a:cubicBezTo>
                    <a:cubicBezTo>
                      <a:pt x="52" y="17"/>
                      <a:pt x="52" y="17"/>
                      <a:pt x="53" y="17"/>
                    </a:cubicBezTo>
                    <a:cubicBezTo>
                      <a:pt x="53" y="17"/>
                      <a:pt x="53" y="17"/>
                      <a:pt x="53" y="16"/>
                    </a:cubicBezTo>
                    <a:cubicBezTo>
                      <a:pt x="53" y="17"/>
                      <a:pt x="53" y="17"/>
                      <a:pt x="54" y="17"/>
                    </a:cubicBezTo>
                    <a:cubicBezTo>
                      <a:pt x="54" y="16"/>
                      <a:pt x="53" y="16"/>
                      <a:pt x="53" y="16"/>
                    </a:cubicBezTo>
                    <a:cubicBezTo>
                      <a:pt x="53" y="16"/>
                      <a:pt x="54" y="15"/>
                      <a:pt x="54" y="15"/>
                    </a:cubicBezTo>
                    <a:cubicBezTo>
                      <a:pt x="54" y="16"/>
                      <a:pt x="54" y="16"/>
                      <a:pt x="55" y="16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5" y="16"/>
                      <a:pt x="55" y="16"/>
                      <a:pt x="55" y="16"/>
                    </a:cubicBezTo>
                    <a:cubicBezTo>
                      <a:pt x="56" y="16"/>
                      <a:pt x="56" y="16"/>
                      <a:pt x="57" y="16"/>
                    </a:cubicBezTo>
                    <a:cubicBezTo>
                      <a:pt x="57" y="17"/>
                      <a:pt x="57" y="17"/>
                      <a:pt x="56" y="17"/>
                    </a:cubicBezTo>
                    <a:cubicBezTo>
                      <a:pt x="56" y="18"/>
                      <a:pt x="55" y="18"/>
                      <a:pt x="55" y="18"/>
                    </a:cubicBezTo>
                    <a:cubicBezTo>
                      <a:pt x="54" y="19"/>
                      <a:pt x="54" y="19"/>
                      <a:pt x="54" y="20"/>
                    </a:cubicBezTo>
                    <a:cubicBezTo>
                      <a:pt x="55" y="19"/>
                      <a:pt x="55" y="19"/>
                      <a:pt x="56" y="19"/>
                    </a:cubicBezTo>
                    <a:cubicBezTo>
                      <a:pt x="56" y="18"/>
                      <a:pt x="56" y="19"/>
                      <a:pt x="57" y="19"/>
                    </a:cubicBezTo>
                    <a:cubicBezTo>
                      <a:pt x="57" y="19"/>
                      <a:pt x="57" y="19"/>
                      <a:pt x="57" y="19"/>
                    </a:cubicBezTo>
                    <a:cubicBezTo>
                      <a:pt x="58" y="18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9"/>
                      <a:pt x="62" y="19"/>
                      <a:pt x="62" y="19"/>
                    </a:cubicBezTo>
                    <a:cubicBezTo>
                      <a:pt x="62" y="19"/>
                      <a:pt x="61" y="19"/>
                      <a:pt x="61" y="19"/>
                    </a:cubicBezTo>
                    <a:cubicBezTo>
                      <a:pt x="61" y="20"/>
                      <a:pt x="62" y="20"/>
                      <a:pt x="63" y="20"/>
                    </a:cubicBezTo>
                    <a:cubicBezTo>
                      <a:pt x="63" y="21"/>
                      <a:pt x="63" y="21"/>
                      <a:pt x="63" y="21"/>
                    </a:cubicBezTo>
                    <a:cubicBezTo>
                      <a:pt x="63" y="21"/>
                      <a:pt x="63" y="21"/>
                      <a:pt x="64" y="21"/>
                    </a:cubicBezTo>
                    <a:cubicBezTo>
                      <a:pt x="64" y="20"/>
                      <a:pt x="65" y="21"/>
                      <a:pt x="65" y="20"/>
                    </a:cubicBezTo>
                    <a:cubicBezTo>
                      <a:pt x="65" y="20"/>
                      <a:pt x="66" y="21"/>
                      <a:pt x="66" y="20"/>
                    </a:cubicBezTo>
                    <a:cubicBezTo>
                      <a:pt x="66" y="20"/>
                      <a:pt x="66" y="20"/>
                      <a:pt x="66" y="20"/>
                    </a:cubicBezTo>
                    <a:cubicBezTo>
                      <a:pt x="67" y="20"/>
                      <a:pt x="67" y="19"/>
                      <a:pt x="68" y="20"/>
                    </a:cubicBezTo>
                    <a:cubicBezTo>
                      <a:pt x="67" y="20"/>
                      <a:pt x="67" y="20"/>
                      <a:pt x="67" y="20"/>
                    </a:cubicBezTo>
                    <a:cubicBezTo>
                      <a:pt x="67" y="20"/>
                      <a:pt x="68" y="20"/>
                      <a:pt x="68" y="20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8" y="20"/>
                      <a:pt x="69" y="20"/>
                      <a:pt x="69" y="20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21"/>
                      <a:pt x="71" y="21"/>
                      <a:pt x="71" y="21"/>
                    </a:cubicBezTo>
                    <a:cubicBezTo>
                      <a:pt x="72" y="21"/>
                      <a:pt x="71" y="20"/>
                      <a:pt x="71" y="20"/>
                    </a:cubicBezTo>
                    <a:cubicBezTo>
                      <a:pt x="72" y="21"/>
                      <a:pt x="72" y="21"/>
                      <a:pt x="73" y="21"/>
                    </a:cubicBezTo>
                    <a:cubicBezTo>
                      <a:pt x="73" y="21"/>
                      <a:pt x="73" y="22"/>
                      <a:pt x="73" y="22"/>
                    </a:cubicBezTo>
                    <a:cubicBezTo>
                      <a:pt x="73" y="22"/>
                      <a:pt x="73" y="22"/>
                      <a:pt x="73" y="22"/>
                    </a:cubicBezTo>
                    <a:cubicBezTo>
                      <a:pt x="73" y="21"/>
                      <a:pt x="75" y="22"/>
                      <a:pt x="75" y="22"/>
                    </a:cubicBezTo>
                    <a:cubicBezTo>
                      <a:pt x="76" y="22"/>
                      <a:pt x="76" y="23"/>
                      <a:pt x="76" y="23"/>
                    </a:cubicBezTo>
                    <a:cubicBezTo>
                      <a:pt x="76" y="22"/>
                      <a:pt x="76" y="21"/>
                      <a:pt x="76" y="21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7" y="21"/>
                      <a:pt x="78" y="21"/>
                      <a:pt x="78" y="22"/>
                    </a:cubicBezTo>
                    <a:cubicBezTo>
                      <a:pt x="79" y="21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1" y="23"/>
                      <a:pt x="81" y="24"/>
                      <a:pt x="82" y="24"/>
                    </a:cubicBezTo>
                    <a:cubicBezTo>
                      <a:pt x="82" y="24"/>
                      <a:pt x="82" y="23"/>
                      <a:pt x="82" y="23"/>
                    </a:cubicBezTo>
                    <a:cubicBezTo>
                      <a:pt x="82" y="23"/>
                      <a:pt x="83" y="23"/>
                      <a:pt x="83" y="24"/>
                    </a:cubicBezTo>
                    <a:cubicBezTo>
                      <a:pt x="82" y="24"/>
                      <a:pt x="82" y="25"/>
                      <a:pt x="82" y="25"/>
                    </a:cubicBezTo>
                    <a:cubicBezTo>
                      <a:pt x="82" y="26"/>
                      <a:pt x="81" y="26"/>
                      <a:pt x="81" y="25"/>
                    </a:cubicBezTo>
                    <a:cubicBezTo>
                      <a:pt x="81" y="25"/>
                      <a:pt x="81" y="25"/>
                      <a:pt x="80" y="25"/>
                    </a:cubicBezTo>
                    <a:cubicBezTo>
                      <a:pt x="80" y="24"/>
                      <a:pt x="80" y="24"/>
                      <a:pt x="79" y="24"/>
                    </a:cubicBezTo>
                    <a:cubicBezTo>
                      <a:pt x="80" y="24"/>
                      <a:pt x="80" y="25"/>
                      <a:pt x="80" y="25"/>
                    </a:cubicBezTo>
                    <a:cubicBezTo>
                      <a:pt x="79" y="25"/>
                      <a:pt x="79" y="24"/>
                      <a:pt x="78" y="24"/>
                    </a:cubicBezTo>
                    <a:cubicBezTo>
                      <a:pt x="78" y="25"/>
                      <a:pt x="78" y="25"/>
                      <a:pt x="78" y="25"/>
                    </a:cubicBezTo>
                    <a:cubicBezTo>
                      <a:pt x="78" y="26"/>
                      <a:pt x="79" y="26"/>
                      <a:pt x="79" y="26"/>
                    </a:cubicBezTo>
                    <a:cubicBezTo>
                      <a:pt x="79" y="26"/>
                      <a:pt x="79" y="26"/>
                      <a:pt x="79" y="26"/>
                    </a:cubicBezTo>
                    <a:cubicBezTo>
                      <a:pt x="77" y="25"/>
                      <a:pt x="77" y="28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4" y="28"/>
                      <a:pt x="73" y="29"/>
                      <a:pt x="73" y="29"/>
                    </a:cubicBezTo>
                    <a:cubicBezTo>
                      <a:pt x="73" y="29"/>
                      <a:pt x="74" y="30"/>
                      <a:pt x="74" y="30"/>
                    </a:cubicBezTo>
                    <a:cubicBezTo>
                      <a:pt x="74" y="31"/>
                      <a:pt x="73" y="30"/>
                      <a:pt x="73" y="31"/>
                    </a:cubicBezTo>
                    <a:cubicBezTo>
                      <a:pt x="73" y="31"/>
                      <a:pt x="72" y="32"/>
                      <a:pt x="72" y="32"/>
                    </a:cubicBezTo>
                    <a:cubicBezTo>
                      <a:pt x="72" y="32"/>
                      <a:pt x="72" y="32"/>
                      <a:pt x="72" y="32"/>
                    </a:cubicBezTo>
                    <a:cubicBezTo>
                      <a:pt x="72" y="33"/>
                      <a:pt x="71" y="34"/>
                      <a:pt x="71" y="33"/>
                    </a:cubicBezTo>
                    <a:cubicBezTo>
                      <a:pt x="71" y="33"/>
                      <a:pt x="71" y="31"/>
                      <a:pt x="71" y="31"/>
                    </a:cubicBezTo>
                    <a:cubicBezTo>
                      <a:pt x="71" y="30"/>
                      <a:pt x="71" y="30"/>
                      <a:pt x="72" y="30"/>
                    </a:cubicBezTo>
                    <a:cubicBezTo>
                      <a:pt x="72" y="29"/>
                      <a:pt x="72" y="29"/>
                      <a:pt x="73" y="28"/>
                    </a:cubicBezTo>
                    <a:cubicBezTo>
                      <a:pt x="73" y="28"/>
                      <a:pt x="74" y="27"/>
                      <a:pt x="74" y="27"/>
                    </a:cubicBezTo>
                    <a:cubicBezTo>
                      <a:pt x="74" y="26"/>
                      <a:pt x="73" y="28"/>
                      <a:pt x="72" y="28"/>
                    </a:cubicBezTo>
                    <a:cubicBezTo>
                      <a:pt x="72" y="27"/>
                      <a:pt x="73" y="27"/>
                      <a:pt x="73" y="27"/>
                    </a:cubicBezTo>
                    <a:cubicBezTo>
                      <a:pt x="73" y="27"/>
                      <a:pt x="72" y="27"/>
                      <a:pt x="72" y="27"/>
                    </a:cubicBezTo>
                    <a:cubicBezTo>
                      <a:pt x="72" y="27"/>
                      <a:pt x="71" y="28"/>
                      <a:pt x="71" y="28"/>
                    </a:cubicBezTo>
                    <a:cubicBezTo>
                      <a:pt x="71" y="29"/>
                      <a:pt x="70" y="29"/>
                      <a:pt x="70" y="29"/>
                    </a:cubicBezTo>
                    <a:cubicBezTo>
                      <a:pt x="70" y="28"/>
                      <a:pt x="70" y="28"/>
                      <a:pt x="70" y="28"/>
                    </a:cubicBezTo>
                    <a:cubicBezTo>
                      <a:pt x="69" y="28"/>
                      <a:pt x="68" y="28"/>
                      <a:pt x="68" y="29"/>
                    </a:cubicBezTo>
                    <a:cubicBezTo>
                      <a:pt x="68" y="29"/>
                      <a:pt x="67" y="29"/>
                      <a:pt x="67" y="29"/>
                    </a:cubicBezTo>
                    <a:cubicBezTo>
                      <a:pt x="66" y="29"/>
                      <a:pt x="66" y="29"/>
                      <a:pt x="66" y="30"/>
                    </a:cubicBezTo>
                    <a:cubicBezTo>
                      <a:pt x="65" y="30"/>
                      <a:pt x="65" y="31"/>
                      <a:pt x="64" y="31"/>
                    </a:cubicBezTo>
                    <a:cubicBezTo>
                      <a:pt x="64" y="31"/>
                      <a:pt x="64" y="31"/>
                      <a:pt x="64" y="32"/>
                    </a:cubicBezTo>
                    <a:cubicBezTo>
                      <a:pt x="65" y="32"/>
                      <a:pt x="66" y="31"/>
                      <a:pt x="66" y="32"/>
                    </a:cubicBezTo>
                    <a:cubicBezTo>
                      <a:pt x="66" y="33"/>
                      <a:pt x="66" y="34"/>
                      <a:pt x="66" y="34"/>
                    </a:cubicBezTo>
                    <a:cubicBezTo>
                      <a:pt x="65" y="35"/>
                      <a:pt x="65" y="36"/>
                      <a:pt x="64" y="36"/>
                    </a:cubicBezTo>
                    <a:cubicBezTo>
                      <a:pt x="64" y="37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2" y="38"/>
                      <a:pt x="62" y="38"/>
                      <a:pt x="62" y="39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61" y="40"/>
                      <a:pt x="61" y="39"/>
                      <a:pt x="61" y="40"/>
                    </a:cubicBezTo>
                    <a:cubicBezTo>
                      <a:pt x="61" y="40"/>
                      <a:pt x="62" y="42"/>
                      <a:pt x="60" y="42"/>
                    </a:cubicBezTo>
                    <a:cubicBezTo>
                      <a:pt x="61" y="41"/>
                      <a:pt x="60" y="40"/>
                      <a:pt x="60" y="40"/>
                    </a:cubicBezTo>
                    <a:cubicBezTo>
                      <a:pt x="60" y="40"/>
                      <a:pt x="60" y="39"/>
                      <a:pt x="60" y="39"/>
                    </a:cubicBezTo>
                    <a:cubicBezTo>
                      <a:pt x="59" y="40"/>
                      <a:pt x="59" y="40"/>
                      <a:pt x="59" y="39"/>
                    </a:cubicBezTo>
                    <a:cubicBezTo>
                      <a:pt x="59" y="39"/>
                      <a:pt x="59" y="39"/>
                      <a:pt x="59" y="39"/>
                    </a:cubicBezTo>
                    <a:cubicBezTo>
                      <a:pt x="59" y="39"/>
                      <a:pt x="57" y="40"/>
                      <a:pt x="58" y="40"/>
                    </a:cubicBezTo>
                    <a:cubicBezTo>
                      <a:pt x="58" y="41"/>
                      <a:pt x="59" y="41"/>
                      <a:pt x="59" y="41"/>
                    </a:cubicBezTo>
                    <a:cubicBezTo>
                      <a:pt x="59" y="41"/>
                      <a:pt x="58" y="41"/>
                      <a:pt x="58" y="42"/>
                    </a:cubicBezTo>
                    <a:cubicBezTo>
                      <a:pt x="59" y="43"/>
                      <a:pt x="59" y="45"/>
                      <a:pt x="58" y="46"/>
                    </a:cubicBezTo>
                    <a:cubicBezTo>
                      <a:pt x="57" y="46"/>
                      <a:pt x="57" y="47"/>
                      <a:pt x="56" y="47"/>
                    </a:cubicBezTo>
                    <a:cubicBezTo>
                      <a:pt x="56" y="48"/>
                      <a:pt x="56" y="48"/>
                      <a:pt x="55" y="48"/>
                    </a:cubicBezTo>
                    <a:cubicBezTo>
                      <a:pt x="55" y="48"/>
                      <a:pt x="54" y="48"/>
                      <a:pt x="54" y="48"/>
                    </a:cubicBezTo>
                    <a:cubicBezTo>
                      <a:pt x="54" y="48"/>
                      <a:pt x="54" y="48"/>
                      <a:pt x="54" y="47"/>
                    </a:cubicBezTo>
                    <a:cubicBezTo>
                      <a:pt x="53" y="49"/>
                      <a:pt x="54" y="49"/>
                      <a:pt x="54" y="51"/>
                    </a:cubicBezTo>
                    <a:cubicBezTo>
                      <a:pt x="54" y="51"/>
                      <a:pt x="54" y="52"/>
                      <a:pt x="54" y="52"/>
                    </a:cubicBezTo>
                    <a:cubicBezTo>
                      <a:pt x="53" y="53"/>
                      <a:pt x="53" y="53"/>
                      <a:pt x="52" y="53"/>
                    </a:cubicBezTo>
                    <a:cubicBezTo>
                      <a:pt x="52" y="53"/>
                      <a:pt x="52" y="53"/>
                      <a:pt x="52" y="52"/>
                    </a:cubicBezTo>
                    <a:cubicBezTo>
                      <a:pt x="52" y="52"/>
                      <a:pt x="51" y="51"/>
                      <a:pt x="50" y="51"/>
                    </a:cubicBezTo>
                    <a:cubicBezTo>
                      <a:pt x="50" y="52"/>
                      <a:pt x="50" y="53"/>
                      <a:pt x="50" y="53"/>
                    </a:cubicBezTo>
                    <a:cubicBezTo>
                      <a:pt x="51" y="53"/>
                      <a:pt x="53" y="56"/>
                      <a:pt x="52" y="57"/>
                    </a:cubicBezTo>
                    <a:cubicBezTo>
                      <a:pt x="52" y="56"/>
                      <a:pt x="51" y="56"/>
                      <a:pt x="51" y="55"/>
                    </a:cubicBezTo>
                    <a:cubicBezTo>
                      <a:pt x="51" y="54"/>
                      <a:pt x="51" y="54"/>
                      <a:pt x="50" y="53"/>
                    </a:cubicBezTo>
                    <a:cubicBezTo>
                      <a:pt x="50" y="52"/>
                      <a:pt x="51" y="51"/>
                      <a:pt x="50" y="50"/>
                    </a:cubicBezTo>
                    <a:cubicBezTo>
                      <a:pt x="50" y="50"/>
                      <a:pt x="49" y="51"/>
                      <a:pt x="49" y="50"/>
                    </a:cubicBezTo>
                    <a:cubicBezTo>
                      <a:pt x="49" y="50"/>
                      <a:pt x="49" y="49"/>
                      <a:pt x="49" y="49"/>
                    </a:cubicBezTo>
                    <a:cubicBezTo>
                      <a:pt x="49" y="49"/>
                      <a:pt x="49" y="49"/>
                      <a:pt x="49" y="48"/>
                    </a:cubicBezTo>
                    <a:cubicBezTo>
                      <a:pt x="49" y="48"/>
                      <a:pt x="48" y="47"/>
                      <a:pt x="48" y="47"/>
                    </a:cubicBezTo>
                    <a:close/>
                    <a:moveTo>
                      <a:pt x="49" y="55"/>
                    </a:moveTo>
                    <a:cubicBezTo>
                      <a:pt x="49" y="55"/>
                      <a:pt x="49" y="55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50" y="55"/>
                      <a:pt x="50" y="56"/>
                      <a:pt x="51" y="56"/>
                    </a:cubicBezTo>
                    <a:cubicBezTo>
                      <a:pt x="51" y="57"/>
                      <a:pt x="52" y="58"/>
                      <a:pt x="53" y="58"/>
                    </a:cubicBezTo>
                    <a:cubicBezTo>
                      <a:pt x="53" y="58"/>
                      <a:pt x="52" y="59"/>
                      <a:pt x="52" y="59"/>
                    </a:cubicBezTo>
                    <a:cubicBezTo>
                      <a:pt x="50" y="59"/>
                      <a:pt x="51" y="56"/>
                      <a:pt x="49" y="55"/>
                    </a:cubicBezTo>
                    <a:close/>
                    <a:moveTo>
                      <a:pt x="55" y="60"/>
                    </a:moveTo>
                    <a:cubicBezTo>
                      <a:pt x="55" y="62"/>
                      <a:pt x="52" y="60"/>
                      <a:pt x="52" y="60"/>
                    </a:cubicBezTo>
                    <a:cubicBezTo>
                      <a:pt x="53" y="59"/>
                      <a:pt x="54" y="60"/>
                      <a:pt x="55" y="60"/>
                    </a:cubicBezTo>
                    <a:close/>
                    <a:moveTo>
                      <a:pt x="88" y="28"/>
                    </a:moveTo>
                    <a:cubicBezTo>
                      <a:pt x="88" y="28"/>
                      <a:pt x="88" y="28"/>
                      <a:pt x="88" y="29"/>
                    </a:cubicBezTo>
                    <a:cubicBezTo>
                      <a:pt x="88" y="28"/>
                      <a:pt x="88" y="28"/>
                      <a:pt x="89" y="28"/>
                    </a:cubicBezTo>
                    <a:cubicBezTo>
                      <a:pt x="88" y="27"/>
                      <a:pt x="89" y="27"/>
                      <a:pt x="89" y="26"/>
                    </a:cubicBezTo>
                    <a:cubicBezTo>
                      <a:pt x="89" y="27"/>
                      <a:pt x="88" y="28"/>
                      <a:pt x="88" y="28"/>
                    </a:cubicBezTo>
                    <a:close/>
                    <a:moveTo>
                      <a:pt x="91" y="28"/>
                    </a:moveTo>
                    <a:cubicBezTo>
                      <a:pt x="91" y="28"/>
                      <a:pt x="91" y="28"/>
                      <a:pt x="91" y="28"/>
                    </a:cubicBezTo>
                    <a:cubicBezTo>
                      <a:pt x="91" y="27"/>
                      <a:pt x="90" y="26"/>
                      <a:pt x="90" y="28"/>
                    </a:cubicBezTo>
                    <a:cubicBezTo>
                      <a:pt x="90" y="27"/>
                      <a:pt x="90" y="28"/>
                      <a:pt x="90" y="28"/>
                    </a:cubicBezTo>
                    <a:cubicBezTo>
                      <a:pt x="90" y="28"/>
                      <a:pt x="89" y="28"/>
                      <a:pt x="89" y="28"/>
                    </a:cubicBezTo>
                    <a:cubicBezTo>
                      <a:pt x="90" y="28"/>
                      <a:pt x="91" y="28"/>
                      <a:pt x="91" y="2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1A3D0"/>
                  </a:solidFill>
                  <a:latin typeface="Arial"/>
                  <a:ea typeface="微软雅黑"/>
                </a:endParaRPr>
              </a:p>
            </p:txBody>
          </p:sp>
        </p:grpSp>
        <p:grpSp>
          <p:nvGrpSpPr>
            <p:cNvPr id="79" name="群組 78"/>
            <p:cNvGrpSpPr/>
            <p:nvPr/>
          </p:nvGrpSpPr>
          <p:grpSpPr>
            <a:xfrm>
              <a:off x="11570700" y="1524469"/>
              <a:ext cx="458070" cy="458070"/>
              <a:chOff x="11458044" y="1524469"/>
              <a:chExt cx="458070" cy="458070"/>
            </a:xfrm>
          </p:grpSpPr>
          <p:sp>
            <p:nvSpPr>
              <p:cNvPr id="83" name="橢圓 82"/>
              <p:cNvSpPr/>
              <p:nvPr/>
            </p:nvSpPr>
            <p:spPr bwMode="auto">
              <a:xfrm>
                <a:off x="11458044" y="1524469"/>
                <a:ext cx="458070" cy="45807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TW" altLang="en-US">
                  <a:solidFill>
                    <a:srgbClr val="21A3D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4" name="Freeform 166"/>
              <p:cNvSpPr>
                <a:spLocks noEditPoints="1"/>
              </p:cNvSpPr>
              <p:nvPr/>
            </p:nvSpPr>
            <p:spPr bwMode="auto">
              <a:xfrm>
                <a:off x="11525235" y="1583216"/>
                <a:ext cx="324000" cy="324000"/>
              </a:xfrm>
              <a:custGeom>
                <a:avLst/>
                <a:gdLst>
                  <a:gd name="T0" fmla="*/ 315 w 331"/>
                  <a:gd name="T1" fmla="*/ 265 h 307"/>
                  <a:gd name="T2" fmla="*/ 296 w 331"/>
                  <a:gd name="T3" fmla="*/ 265 h 307"/>
                  <a:gd name="T4" fmla="*/ 296 w 331"/>
                  <a:gd name="T5" fmla="*/ 158 h 307"/>
                  <a:gd name="T6" fmla="*/ 315 w 331"/>
                  <a:gd name="T7" fmla="*/ 158 h 307"/>
                  <a:gd name="T8" fmla="*/ 315 w 331"/>
                  <a:gd name="T9" fmla="*/ 137 h 307"/>
                  <a:gd name="T10" fmla="*/ 17 w 331"/>
                  <a:gd name="T11" fmla="*/ 137 h 307"/>
                  <a:gd name="T12" fmla="*/ 17 w 331"/>
                  <a:gd name="T13" fmla="*/ 158 h 307"/>
                  <a:gd name="T14" fmla="*/ 36 w 331"/>
                  <a:gd name="T15" fmla="*/ 158 h 307"/>
                  <a:gd name="T16" fmla="*/ 36 w 331"/>
                  <a:gd name="T17" fmla="*/ 265 h 307"/>
                  <a:gd name="T18" fmla="*/ 17 w 331"/>
                  <a:gd name="T19" fmla="*/ 265 h 307"/>
                  <a:gd name="T20" fmla="*/ 17 w 331"/>
                  <a:gd name="T21" fmla="*/ 284 h 307"/>
                  <a:gd name="T22" fmla="*/ 0 w 331"/>
                  <a:gd name="T23" fmla="*/ 284 h 307"/>
                  <a:gd name="T24" fmla="*/ 0 w 331"/>
                  <a:gd name="T25" fmla="*/ 307 h 307"/>
                  <a:gd name="T26" fmla="*/ 331 w 331"/>
                  <a:gd name="T27" fmla="*/ 307 h 307"/>
                  <a:gd name="T28" fmla="*/ 331 w 331"/>
                  <a:gd name="T29" fmla="*/ 284 h 307"/>
                  <a:gd name="T30" fmla="*/ 315 w 331"/>
                  <a:gd name="T31" fmla="*/ 284 h 307"/>
                  <a:gd name="T32" fmla="*/ 315 w 331"/>
                  <a:gd name="T33" fmla="*/ 265 h 307"/>
                  <a:gd name="T34" fmla="*/ 109 w 331"/>
                  <a:gd name="T35" fmla="*/ 265 h 307"/>
                  <a:gd name="T36" fmla="*/ 73 w 331"/>
                  <a:gd name="T37" fmla="*/ 265 h 307"/>
                  <a:gd name="T38" fmla="*/ 73 w 331"/>
                  <a:gd name="T39" fmla="*/ 158 h 307"/>
                  <a:gd name="T40" fmla="*/ 109 w 331"/>
                  <a:gd name="T41" fmla="*/ 158 h 307"/>
                  <a:gd name="T42" fmla="*/ 109 w 331"/>
                  <a:gd name="T43" fmla="*/ 265 h 307"/>
                  <a:gd name="T44" fmla="*/ 185 w 331"/>
                  <a:gd name="T45" fmla="*/ 265 h 307"/>
                  <a:gd name="T46" fmla="*/ 147 w 331"/>
                  <a:gd name="T47" fmla="*/ 265 h 307"/>
                  <a:gd name="T48" fmla="*/ 147 w 331"/>
                  <a:gd name="T49" fmla="*/ 158 h 307"/>
                  <a:gd name="T50" fmla="*/ 185 w 331"/>
                  <a:gd name="T51" fmla="*/ 158 h 307"/>
                  <a:gd name="T52" fmla="*/ 185 w 331"/>
                  <a:gd name="T53" fmla="*/ 265 h 307"/>
                  <a:gd name="T54" fmla="*/ 258 w 331"/>
                  <a:gd name="T55" fmla="*/ 265 h 307"/>
                  <a:gd name="T56" fmla="*/ 222 w 331"/>
                  <a:gd name="T57" fmla="*/ 265 h 307"/>
                  <a:gd name="T58" fmla="*/ 222 w 331"/>
                  <a:gd name="T59" fmla="*/ 158 h 307"/>
                  <a:gd name="T60" fmla="*/ 258 w 331"/>
                  <a:gd name="T61" fmla="*/ 158 h 307"/>
                  <a:gd name="T62" fmla="*/ 258 w 331"/>
                  <a:gd name="T63" fmla="*/ 265 h 307"/>
                  <a:gd name="T64" fmla="*/ 166 w 331"/>
                  <a:gd name="T65" fmla="*/ 0 h 307"/>
                  <a:gd name="T66" fmla="*/ 0 w 331"/>
                  <a:gd name="T67" fmla="*/ 111 h 307"/>
                  <a:gd name="T68" fmla="*/ 0 w 331"/>
                  <a:gd name="T69" fmla="*/ 121 h 307"/>
                  <a:gd name="T70" fmla="*/ 331 w 331"/>
                  <a:gd name="T71" fmla="*/ 121 h 307"/>
                  <a:gd name="T72" fmla="*/ 331 w 331"/>
                  <a:gd name="T73" fmla="*/ 111 h 307"/>
                  <a:gd name="T74" fmla="*/ 166 w 331"/>
                  <a:gd name="T75" fmla="*/ 0 h 307"/>
                  <a:gd name="T76" fmla="*/ 222 w 331"/>
                  <a:gd name="T77" fmla="*/ 85 h 307"/>
                  <a:gd name="T78" fmla="*/ 107 w 331"/>
                  <a:gd name="T79" fmla="*/ 85 h 307"/>
                  <a:gd name="T80" fmla="*/ 107 w 331"/>
                  <a:gd name="T81" fmla="*/ 83 h 307"/>
                  <a:gd name="T82" fmla="*/ 166 w 331"/>
                  <a:gd name="T83" fmla="*/ 43 h 307"/>
                  <a:gd name="T84" fmla="*/ 222 w 331"/>
                  <a:gd name="T85" fmla="*/ 83 h 307"/>
                  <a:gd name="T86" fmla="*/ 222 w 331"/>
                  <a:gd name="T87" fmla="*/ 85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1" h="307">
                    <a:moveTo>
                      <a:pt x="315" y="265"/>
                    </a:moveTo>
                    <a:lnTo>
                      <a:pt x="296" y="265"/>
                    </a:lnTo>
                    <a:lnTo>
                      <a:pt x="296" y="158"/>
                    </a:lnTo>
                    <a:lnTo>
                      <a:pt x="315" y="158"/>
                    </a:lnTo>
                    <a:lnTo>
                      <a:pt x="315" y="137"/>
                    </a:lnTo>
                    <a:lnTo>
                      <a:pt x="17" y="137"/>
                    </a:lnTo>
                    <a:lnTo>
                      <a:pt x="17" y="158"/>
                    </a:lnTo>
                    <a:lnTo>
                      <a:pt x="36" y="158"/>
                    </a:lnTo>
                    <a:lnTo>
                      <a:pt x="36" y="265"/>
                    </a:lnTo>
                    <a:lnTo>
                      <a:pt x="17" y="265"/>
                    </a:lnTo>
                    <a:lnTo>
                      <a:pt x="17" y="284"/>
                    </a:lnTo>
                    <a:lnTo>
                      <a:pt x="0" y="284"/>
                    </a:lnTo>
                    <a:lnTo>
                      <a:pt x="0" y="307"/>
                    </a:lnTo>
                    <a:lnTo>
                      <a:pt x="331" y="307"/>
                    </a:lnTo>
                    <a:lnTo>
                      <a:pt x="331" y="284"/>
                    </a:lnTo>
                    <a:lnTo>
                      <a:pt x="315" y="284"/>
                    </a:lnTo>
                    <a:lnTo>
                      <a:pt x="315" y="265"/>
                    </a:lnTo>
                    <a:close/>
                    <a:moveTo>
                      <a:pt x="109" y="265"/>
                    </a:moveTo>
                    <a:lnTo>
                      <a:pt x="73" y="265"/>
                    </a:lnTo>
                    <a:lnTo>
                      <a:pt x="73" y="158"/>
                    </a:lnTo>
                    <a:lnTo>
                      <a:pt x="109" y="158"/>
                    </a:lnTo>
                    <a:lnTo>
                      <a:pt x="109" y="265"/>
                    </a:lnTo>
                    <a:close/>
                    <a:moveTo>
                      <a:pt x="185" y="265"/>
                    </a:moveTo>
                    <a:lnTo>
                      <a:pt x="147" y="265"/>
                    </a:lnTo>
                    <a:lnTo>
                      <a:pt x="147" y="158"/>
                    </a:lnTo>
                    <a:lnTo>
                      <a:pt x="185" y="158"/>
                    </a:lnTo>
                    <a:lnTo>
                      <a:pt x="185" y="265"/>
                    </a:lnTo>
                    <a:close/>
                    <a:moveTo>
                      <a:pt x="258" y="265"/>
                    </a:moveTo>
                    <a:lnTo>
                      <a:pt x="222" y="265"/>
                    </a:lnTo>
                    <a:lnTo>
                      <a:pt x="222" y="158"/>
                    </a:lnTo>
                    <a:lnTo>
                      <a:pt x="258" y="158"/>
                    </a:lnTo>
                    <a:lnTo>
                      <a:pt x="258" y="265"/>
                    </a:lnTo>
                    <a:close/>
                    <a:moveTo>
                      <a:pt x="166" y="0"/>
                    </a:moveTo>
                    <a:lnTo>
                      <a:pt x="0" y="111"/>
                    </a:lnTo>
                    <a:lnTo>
                      <a:pt x="0" y="121"/>
                    </a:lnTo>
                    <a:lnTo>
                      <a:pt x="331" y="121"/>
                    </a:lnTo>
                    <a:lnTo>
                      <a:pt x="331" y="111"/>
                    </a:lnTo>
                    <a:lnTo>
                      <a:pt x="166" y="0"/>
                    </a:lnTo>
                    <a:close/>
                    <a:moveTo>
                      <a:pt x="222" y="85"/>
                    </a:moveTo>
                    <a:lnTo>
                      <a:pt x="107" y="85"/>
                    </a:lnTo>
                    <a:lnTo>
                      <a:pt x="107" y="83"/>
                    </a:lnTo>
                    <a:lnTo>
                      <a:pt x="166" y="43"/>
                    </a:lnTo>
                    <a:lnTo>
                      <a:pt x="222" y="83"/>
                    </a:lnTo>
                    <a:lnTo>
                      <a:pt x="222" y="85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1A3D0"/>
                  </a:solidFill>
                  <a:latin typeface="Arial"/>
                  <a:ea typeface="微软雅黑"/>
                </a:endParaRPr>
              </a:p>
            </p:txBody>
          </p:sp>
        </p:grpSp>
        <p:grpSp>
          <p:nvGrpSpPr>
            <p:cNvPr id="80" name="群組 79"/>
            <p:cNvGrpSpPr/>
            <p:nvPr/>
          </p:nvGrpSpPr>
          <p:grpSpPr>
            <a:xfrm>
              <a:off x="8167556" y="1526763"/>
              <a:ext cx="458070" cy="458070"/>
              <a:chOff x="7944307" y="1526763"/>
              <a:chExt cx="458070" cy="458070"/>
            </a:xfrm>
          </p:grpSpPr>
          <p:sp>
            <p:nvSpPr>
              <p:cNvPr id="81" name="橢圓 80"/>
              <p:cNvSpPr/>
              <p:nvPr/>
            </p:nvSpPr>
            <p:spPr bwMode="auto">
              <a:xfrm>
                <a:off x="7944307" y="1526763"/>
                <a:ext cx="458070" cy="458070"/>
              </a:xfrm>
              <a:prstGeom prst="ellipse">
                <a:avLst/>
              </a:prstGeom>
              <a:noFill/>
              <a:ln w="12700" cap="flat" cmpd="sng" algn="ctr">
                <a:solidFill>
                  <a:srgbClr val="4D4D4D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zh-TW" altLang="en-US">
                  <a:solidFill>
                    <a:srgbClr val="21A3D0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" name="Freeform 179"/>
              <p:cNvSpPr>
                <a:spLocks noEditPoints="1"/>
              </p:cNvSpPr>
              <p:nvPr/>
            </p:nvSpPr>
            <p:spPr bwMode="auto">
              <a:xfrm>
                <a:off x="8010522" y="1554860"/>
                <a:ext cx="322153" cy="394243"/>
              </a:xfrm>
              <a:custGeom>
                <a:avLst/>
                <a:gdLst>
                  <a:gd name="T0" fmla="*/ 103 w 121"/>
                  <a:gd name="T1" fmla="*/ 36 h 148"/>
                  <a:gd name="T2" fmla="*/ 103 w 121"/>
                  <a:gd name="T3" fmla="*/ 31 h 148"/>
                  <a:gd name="T4" fmla="*/ 16 w 121"/>
                  <a:gd name="T5" fmla="*/ 99 h 148"/>
                  <a:gd name="T6" fmla="*/ 18 w 121"/>
                  <a:gd name="T7" fmla="*/ 34 h 148"/>
                  <a:gd name="T8" fmla="*/ 3 w 121"/>
                  <a:gd name="T9" fmla="*/ 108 h 148"/>
                  <a:gd name="T10" fmla="*/ 17 w 121"/>
                  <a:gd name="T11" fmla="*/ 115 h 148"/>
                  <a:gd name="T12" fmla="*/ 18 w 121"/>
                  <a:gd name="T13" fmla="*/ 97 h 148"/>
                  <a:gd name="T14" fmla="*/ 61 w 121"/>
                  <a:gd name="T15" fmla="*/ 0 h 148"/>
                  <a:gd name="T16" fmla="*/ 28 w 121"/>
                  <a:gd name="T17" fmla="*/ 36 h 148"/>
                  <a:gd name="T18" fmla="*/ 61 w 121"/>
                  <a:gd name="T19" fmla="*/ 66 h 148"/>
                  <a:gd name="T20" fmla="*/ 75 w 121"/>
                  <a:gd name="T21" fmla="*/ 20 h 148"/>
                  <a:gd name="T22" fmla="*/ 45 w 121"/>
                  <a:gd name="T23" fmla="*/ 30 h 148"/>
                  <a:gd name="T24" fmla="*/ 47 w 121"/>
                  <a:gd name="T25" fmla="*/ 36 h 148"/>
                  <a:gd name="T26" fmla="*/ 47 w 121"/>
                  <a:gd name="T27" fmla="*/ 38 h 148"/>
                  <a:gd name="T28" fmla="*/ 44 w 121"/>
                  <a:gd name="T29" fmla="*/ 42 h 148"/>
                  <a:gd name="T30" fmla="*/ 75 w 121"/>
                  <a:gd name="T31" fmla="*/ 52 h 148"/>
                  <a:gd name="T32" fmla="*/ 66 w 121"/>
                  <a:gd name="T33" fmla="*/ 48 h 148"/>
                  <a:gd name="T34" fmla="*/ 63 w 121"/>
                  <a:gd name="T35" fmla="*/ 47 h 148"/>
                  <a:gd name="T36" fmla="*/ 60 w 121"/>
                  <a:gd name="T37" fmla="*/ 46 h 148"/>
                  <a:gd name="T38" fmla="*/ 59 w 121"/>
                  <a:gd name="T39" fmla="*/ 44 h 148"/>
                  <a:gd name="T40" fmla="*/ 67 w 121"/>
                  <a:gd name="T41" fmla="*/ 42 h 148"/>
                  <a:gd name="T42" fmla="*/ 56 w 121"/>
                  <a:gd name="T43" fmla="*/ 36 h 148"/>
                  <a:gd name="T44" fmla="*/ 69 w 121"/>
                  <a:gd name="T45" fmla="*/ 30 h 148"/>
                  <a:gd name="T46" fmla="*/ 58 w 121"/>
                  <a:gd name="T47" fmla="*/ 28 h 148"/>
                  <a:gd name="T48" fmla="*/ 60 w 121"/>
                  <a:gd name="T49" fmla="*/ 26 h 148"/>
                  <a:gd name="T50" fmla="*/ 62 w 121"/>
                  <a:gd name="T51" fmla="*/ 25 h 148"/>
                  <a:gd name="T52" fmla="*/ 64 w 121"/>
                  <a:gd name="T53" fmla="*/ 24 h 148"/>
                  <a:gd name="T54" fmla="*/ 67 w 121"/>
                  <a:gd name="T55" fmla="*/ 24 h 148"/>
                  <a:gd name="T56" fmla="*/ 69 w 121"/>
                  <a:gd name="T57" fmla="*/ 25 h 148"/>
                  <a:gd name="T58" fmla="*/ 75 w 121"/>
                  <a:gd name="T59" fmla="*/ 20 h 148"/>
                  <a:gd name="T60" fmla="*/ 61 w 121"/>
                  <a:gd name="T61" fmla="*/ 76 h 148"/>
                  <a:gd name="T62" fmla="*/ 28 w 121"/>
                  <a:gd name="T63" fmla="*/ 112 h 148"/>
                  <a:gd name="T64" fmla="*/ 61 w 121"/>
                  <a:gd name="T65" fmla="*/ 142 h 148"/>
                  <a:gd name="T66" fmla="*/ 73 w 121"/>
                  <a:gd name="T67" fmla="*/ 118 h 148"/>
                  <a:gd name="T68" fmla="*/ 61 w 121"/>
                  <a:gd name="T69" fmla="*/ 108 h 148"/>
                  <a:gd name="T70" fmla="*/ 57 w 121"/>
                  <a:gd name="T71" fmla="*/ 107 h 148"/>
                  <a:gd name="T72" fmla="*/ 57 w 121"/>
                  <a:gd name="T73" fmla="*/ 106 h 148"/>
                  <a:gd name="T74" fmla="*/ 57 w 121"/>
                  <a:gd name="T75" fmla="*/ 104 h 148"/>
                  <a:gd name="T76" fmla="*/ 63 w 121"/>
                  <a:gd name="T77" fmla="*/ 102 h 148"/>
                  <a:gd name="T78" fmla="*/ 66 w 121"/>
                  <a:gd name="T79" fmla="*/ 103 h 148"/>
                  <a:gd name="T80" fmla="*/ 72 w 121"/>
                  <a:gd name="T81" fmla="*/ 106 h 148"/>
                  <a:gd name="T82" fmla="*/ 68 w 121"/>
                  <a:gd name="T83" fmla="*/ 97 h 148"/>
                  <a:gd name="T84" fmla="*/ 62 w 121"/>
                  <a:gd name="T85" fmla="*/ 94 h 148"/>
                  <a:gd name="T86" fmla="*/ 59 w 121"/>
                  <a:gd name="T87" fmla="*/ 94 h 148"/>
                  <a:gd name="T88" fmla="*/ 53 w 121"/>
                  <a:gd name="T89" fmla="*/ 99 h 148"/>
                  <a:gd name="T90" fmla="*/ 48 w 121"/>
                  <a:gd name="T91" fmla="*/ 106 h 148"/>
                  <a:gd name="T92" fmla="*/ 51 w 121"/>
                  <a:gd name="T93" fmla="*/ 112 h 148"/>
                  <a:gd name="T94" fmla="*/ 52 w 121"/>
                  <a:gd name="T95" fmla="*/ 113 h 148"/>
                  <a:gd name="T96" fmla="*/ 62 w 121"/>
                  <a:gd name="T97" fmla="*/ 116 h 148"/>
                  <a:gd name="T98" fmla="*/ 65 w 121"/>
                  <a:gd name="T99" fmla="*/ 120 h 148"/>
                  <a:gd name="T100" fmla="*/ 65 w 121"/>
                  <a:gd name="T101" fmla="*/ 120 h 148"/>
                  <a:gd name="T102" fmla="*/ 60 w 121"/>
                  <a:gd name="T103" fmla="*/ 122 h 148"/>
                  <a:gd name="T104" fmla="*/ 48 w 121"/>
                  <a:gd name="T105" fmla="*/ 119 h 148"/>
                  <a:gd name="T106" fmla="*/ 59 w 121"/>
                  <a:gd name="T107" fmla="*/ 132 h 148"/>
                  <a:gd name="T108" fmla="*/ 62 w 121"/>
                  <a:gd name="T109" fmla="*/ 132 h 148"/>
                  <a:gd name="T110" fmla="*/ 73 w 121"/>
                  <a:gd name="T111" fmla="*/ 1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21" h="148">
                    <a:moveTo>
                      <a:pt x="103" y="117"/>
                    </a:moveTo>
                    <a:cubicBezTo>
                      <a:pt x="120" y="95"/>
                      <a:pt x="112" y="61"/>
                      <a:pt x="105" y="53"/>
                    </a:cubicBezTo>
                    <a:cubicBezTo>
                      <a:pt x="98" y="57"/>
                      <a:pt x="98" y="57"/>
                      <a:pt x="98" y="57"/>
                    </a:cubicBezTo>
                    <a:cubicBezTo>
                      <a:pt x="101" y="51"/>
                      <a:pt x="103" y="43"/>
                      <a:pt x="103" y="36"/>
                    </a:cubicBezTo>
                    <a:cubicBezTo>
                      <a:pt x="103" y="34"/>
                      <a:pt x="103" y="33"/>
                      <a:pt x="103" y="31"/>
                    </a:cubicBezTo>
                    <a:cubicBezTo>
                      <a:pt x="114" y="42"/>
                      <a:pt x="121" y="57"/>
                      <a:pt x="121" y="74"/>
                    </a:cubicBezTo>
                    <a:cubicBezTo>
                      <a:pt x="121" y="91"/>
                      <a:pt x="114" y="106"/>
                      <a:pt x="103" y="117"/>
                    </a:cubicBezTo>
                    <a:close/>
                    <a:moveTo>
                      <a:pt x="103" y="31"/>
                    </a:moveTo>
                    <a:cubicBezTo>
                      <a:pt x="103" y="31"/>
                      <a:pt x="103" y="31"/>
                      <a:pt x="103" y="31"/>
                    </a:cubicBezTo>
                    <a:cubicBezTo>
                      <a:pt x="103" y="31"/>
                      <a:pt x="103" y="31"/>
                      <a:pt x="103" y="31"/>
                    </a:cubicBezTo>
                    <a:close/>
                    <a:moveTo>
                      <a:pt x="18" y="97"/>
                    </a:moveTo>
                    <a:cubicBezTo>
                      <a:pt x="17" y="97"/>
                      <a:pt x="16" y="97"/>
                      <a:pt x="16" y="99"/>
                    </a:cubicBezTo>
                    <a:cubicBezTo>
                      <a:pt x="15" y="107"/>
                      <a:pt x="15" y="107"/>
                      <a:pt x="15" y="107"/>
                    </a:cubicBezTo>
                    <a:cubicBezTo>
                      <a:pt x="8" y="98"/>
                      <a:pt x="5" y="86"/>
                      <a:pt x="5" y="74"/>
                    </a:cubicBezTo>
                    <a:cubicBezTo>
                      <a:pt x="5" y="60"/>
                      <a:pt x="10" y="47"/>
                      <a:pt x="19" y="37"/>
                    </a:cubicBezTo>
                    <a:cubicBezTo>
                      <a:pt x="19" y="36"/>
                      <a:pt x="19" y="34"/>
                      <a:pt x="18" y="34"/>
                    </a:cubicBezTo>
                    <a:cubicBezTo>
                      <a:pt x="18" y="33"/>
                      <a:pt x="16" y="33"/>
                      <a:pt x="15" y="34"/>
                    </a:cubicBezTo>
                    <a:cubicBezTo>
                      <a:pt x="6" y="45"/>
                      <a:pt x="0" y="59"/>
                      <a:pt x="0" y="74"/>
                    </a:cubicBezTo>
                    <a:cubicBezTo>
                      <a:pt x="0" y="87"/>
                      <a:pt x="4" y="99"/>
                      <a:pt x="12" y="110"/>
                    </a:cubicBezTo>
                    <a:cubicBezTo>
                      <a:pt x="3" y="108"/>
                      <a:pt x="3" y="108"/>
                      <a:pt x="3" y="108"/>
                    </a:cubicBezTo>
                    <a:cubicBezTo>
                      <a:pt x="2" y="107"/>
                      <a:pt x="1" y="108"/>
                      <a:pt x="1" y="109"/>
                    </a:cubicBezTo>
                    <a:cubicBezTo>
                      <a:pt x="1" y="111"/>
                      <a:pt x="1" y="112"/>
                      <a:pt x="2" y="112"/>
                    </a:cubicBezTo>
                    <a:cubicBezTo>
                      <a:pt x="17" y="115"/>
                      <a:pt x="17" y="115"/>
                      <a:pt x="17" y="115"/>
                    </a:cubicBezTo>
                    <a:cubicBezTo>
                      <a:pt x="17" y="115"/>
                      <a:pt x="17" y="115"/>
                      <a:pt x="17" y="115"/>
                    </a:cubicBezTo>
                    <a:cubicBezTo>
                      <a:pt x="18" y="115"/>
                      <a:pt x="18" y="115"/>
                      <a:pt x="18" y="115"/>
                    </a:cubicBezTo>
                    <a:cubicBezTo>
                      <a:pt x="19" y="115"/>
                      <a:pt x="19" y="114"/>
                      <a:pt x="19" y="113"/>
                    </a:cubicBezTo>
                    <a:cubicBezTo>
                      <a:pt x="20" y="99"/>
                      <a:pt x="20" y="99"/>
                      <a:pt x="20" y="99"/>
                    </a:cubicBezTo>
                    <a:cubicBezTo>
                      <a:pt x="20" y="98"/>
                      <a:pt x="19" y="97"/>
                      <a:pt x="18" y="97"/>
                    </a:cubicBezTo>
                    <a:close/>
                    <a:moveTo>
                      <a:pt x="97" y="36"/>
                    </a:moveTo>
                    <a:cubicBezTo>
                      <a:pt x="97" y="56"/>
                      <a:pt x="81" y="72"/>
                      <a:pt x="61" y="72"/>
                    </a:cubicBezTo>
                    <a:cubicBezTo>
                      <a:pt x="41" y="72"/>
                      <a:pt x="25" y="56"/>
                      <a:pt x="25" y="36"/>
                    </a:cubicBezTo>
                    <a:cubicBezTo>
                      <a:pt x="25" y="16"/>
                      <a:pt x="41" y="0"/>
                      <a:pt x="61" y="0"/>
                    </a:cubicBezTo>
                    <a:cubicBezTo>
                      <a:pt x="81" y="0"/>
                      <a:pt x="97" y="16"/>
                      <a:pt x="97" y="36"/>
                    </a:cubicBezTo>
                    <a:close/>
                    <a:moveTo>
                      <a:pt x="94" y="36"/>
                    </a:moveTo>
                    <a:cubicBezTo>
                      <a:pt x="94" y="18"/>
                      <a:pt x="79" y="3"/>
                      <a:pt x="61" y="3"/>
                    </a:cubicBezTo>
                    <a:cubicBezTo>
                      <a:pt x="43" y="3"/>
                      <a:pt x="28" y="18"/>
                      <a:pt x="28" y="36"/>
                    </a:cubicBezTo>
                    <a:cubicBezTo>
                      <a:pt x="28" y="54"/>
                      <a:pt x="43" y="69"/>
                      <a:pt x="61" y="69"/>
                    </a:cubicBezTo>
                    <a:cubicBezTo>
                      <a:pt x="79" y="69"/>
                      <a:pt x="94" y="54"/>
                      <a:pt x="94" y="36"/>
                    </a:cubicBezTo>
                    <a:close/>
                    <a:moveTo>
                      <a:pt x="91" y="36"/>
                    </a:moveTo>
                    <a:cubicBezTo>
                      <a:pt x="91" y="52"/>
                      <a:pt x="78" y="66"/>
                      <a:pt x="61" y="66"/>
                    </a:cubicBezTo>
                    <a:cubicBezTo>
                      <a:pt x="45" y="66"/>
                      <a:pt x="31" y="52"/>
                      <a:pt x="31" y="36"/>
                    </a:cubicBezTo>
                    <a:cubicBezTo>
                      <a:pt x="31" y="19"/>
                      <a:pt x="45" y="6"/>
                      <a:pt x="61" y="6"/>
                    </a:cubicBezTo>
                    <a:cubicBezTo>
                      <a:pt x="78" y="6"/>
                      <a:pt x="91" y="19"/>
                      <a:pt x="91" y="36"/>
                    </a:cubicBezTo>
                    <a:close/>
                    <a:moveTo>
                      <a:pt x="75" y="20"/>
                    </a:moveTo>
                    <a:cubicBezTo>
                      <a:pt x="71" y="18"/>
                      <a:pt x="68" y="17"/>
                      <a:pt x="64" y="17"/>
                    </a:cubicBezTo>
                    <a:cubicBezTo>
                      <a:pt x="60" y="17"/>
                      <a:pt x="56" y="19"/>
                      <a:pt x="53" y="21"/>
                    </a:cubicBezTo>
                    <a:cubicBezTo>
                      <a:pt x="50" y="23"/>
                      <a:pt x="48" y="26"/>
                      <a:pt x="47" y="30"/>
                    </a:cubicBezTo>
                    <a:cubicBezTo>
                      <a:pt x="45" y="30"/>
                      <a:pt x="45" y="30"/>
                      <a:pt x="45" y="30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4" y="35"/>
                      <a:pt x="44" y="35"/>
                      <a:pt x="44" y="35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7" y="35"/>
                      <a:pt x="47" y="36"/>
                      <a:pt x="47" y="36"/>
                    </a:cubicBezTo>
                    <a:cubicBezTo>
                      <a:pt x="47" y="36"/>
                      <a:pt x="47" y="37"/>
                      <a:pt x="47" y="37"/>
                    </a:cubicBezTo>
                    <a:cubicBezTo>
                      <a:pt x="47" y="37"/>
                      <a:pt x="47" y="37"/>
                      <a:pt x="47" y="37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7" y="38"/>
                      <a:pt x="47" y="38"/>
                      <a:pt x="47" y="38"/>
                    </a:cubicBezTo>
                    <a:cubicBezTo>
                      <a:pt x="46" y="38"/>
                      <a:pt x="46" y="38"/>
                      <a:pt x="46" y="38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4" y="42"/>
                      <a:pt x="44" y="42"/>
                      <a:pt x="44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6"/>
                      <a:pt x="50" y="49"/>
                      <a:pt x="53" y="51"/>
                    </a:cubicBezTo>
                    <a:cubicBezTo>
                      <a:pt x="56" y="53"/>
                      <a:pt x="60" y="54"/>
                      <a:pt x="64" y="54"/>
                    </a:cubicBezTo>
                    <a:cubicBezTo>
                      <a:pt x="68" y="54"/>
                      <a:pt x="71" y="54"/>
                      <a:pt x="75" y="52"/>
                    </a:cubicBezTo>
                    <a:cubicBezTo>
                      <a:pt x="75" y="45"/>
                      <a:pt x="75" y="45"/>
                      <a:pt x="75" y="45"/>
                    </a:cubicBezTo>
                    <a:cubicBezTo>
                      <a:pt x="75" y="44"/>
                      <a:pt x="75" y="44"/>
                      <a:pt x="75" y="44"/>
                    </a:cubicBezTo>
                    <a:cubicBezTo>
                      <a:pt x="74" y="44"/>
                      <a:pt x="74" y="44"/>
                      <a:pt x="74" y="44"/>
                    </a:cubicBezTo>
                    <a:cubicBezTo>
                      <a:pt x="71" y="47"/>
                      <a:pt x="68" y="48"/>
                      <a:pt x="66" y="48"/>
                    </a:cubicBezTo>
                    <a:cubicBezTo>
                      <a:pt x="65" y="48"/>
                      <a:pt x="65" y="48"/>
                      <a:pt x="64" y="48"/>
                    </a:cubicBezTo>
                    <a:cubicBezTo>
                      <a:pt x="64" y="48"/>
                      <a:pt x="64" y="48"/>
                      <a:pt x="64" y="48"/>
                    </a:cubicBezTo>
                    <a:cubicBezTo>
                      <a:pt x="64" y="48"/>
                      <a:pt x="63" y="48"/>
                      <a:pt x="63" y="47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2" y="47"/>
                      <a:pt x="62" y="47"/>
                      <a:pt x="62" y="47"/>
                    </a:cubicBezTo>
                    <a:cubicBezTo>
                      <a:pt x="62" y="47"/>
                      <a:pt x="61" y="47"/>
                      <a:pt x="61" y="47"/>
                    </a:cubicBezTo>
                    <a:cubicBezTo>
                      <a:pt x="61" y="47"/>
                      <a:pt x="61" y="47"/>
                      <a:pt x="61" y="47"/>
                    </a:cubicBezTo>
                    <a:cubicBezTo>
                      <a:pt x="61" y="46"/>
                      <a:pt x="60" y="46"/>
                      <a:pt x="60" y="46"/>
                    </a:cubicBezTo>
                    <a:cubicBezTo>
                      <a:pt x="60" y="46"/>
                      <a:pt x="60" y="46"/>
                      <a:pt x="60" y="46"/>
                    </a:cubicBezTo>
                    <a:cubicBezTo>
                      <a:pt x="60" y="46"/>
                      <a:pt x="59" y="46"/>
                      <a:pt x="59" y="45"/>
                    </a:cubicBezTo>
                    <a:cubicBezTo>
                      <a:pt x="59" y="45"/>
                      <a:pt x="59" y="45"/>
                      <a:pt x="59" y="45"/>
                    </a:cubicBezTo>
                    <a:cubicBezTo>
                      <a:pt x="59" y="45"/>
                      <a:pt x="59" y="45"/>
                      <a:pt x="59" y="44"/>
                    </a:cubicBezTo>
                    <a:cubicBezTo>
                      <a:pt x="58" y="44"/>
                      <a:pt x="58" y="44"/>
                      <a:pt x="58" y="44"/>
                    </a:cubicBezTo>
                    <a:cubicBezTo>
                      <a:pt x="58" y="44"/>
                      <a:pt x="58" y="44"/>
                      <a:pt x="58" y="43"/>
                    </a:cubicBezTo>
                    <a:cubicBezTo>
                      <a:pt x="58" y="43"/>
                      <a:pt x="57" y="43"/>
                      <a:pt x="57" y="42"/>
                    </a:cubicBezTo>
                    <a:cubicBezTo>
                      <a:pt x="67" y="42"/>
                      <a:pt x="67" y="42"/>
                      <a:pt x="67" y="42"/>
                    </a:cubicBezTo>
                    <a:cubicBezTo>
                      <a:pt x="68" y="39"/>
                      <a:pt x="68" y="39"/>
                      <a:pt x="68" y="39"/>
                    </a:cubicBezTo>
                    <a:cubicBezTo>
                      <a:pt x="68" y="38"/>
                      <a:pt x="68" y="38"/>
                      <a:pt x="68" y="38"/>
                    </a:cubicBezTo>
                    <a:cubicBezTo>
                      <a:pt x="56" y="38"/>
                      <a:pt x="56" y="38"/>
                      <a:pt x="56" y="38"/>
                    </a:cubicBezTo>
                    <a:cubicBezTo>
                      <a:pt x="56" y="37"/>
                      <a:pt x="56" y="37"/>
                      <a:pt x="56" y="36"/>
                    </a:cubicBezTo>
                    <a:cubicBezTo>
                      <a:pt x="56" y="36"/>
                      <a:pt x="56" y="36"/>
                      <a:pt x="56" y="36"/>
                    </a:cubicBezTo>
                    <a:cubicBezTo>
                      <a:pt x="56" y="36"/>
                      <a:pt x="56" y="35"/>
                      <a:pt x="56" y="35"/>
                    </a:cubicBezTo>
                    <a:cubicBezTo>
                      <a:pt x="68" y="35"/>
                      <a:pt x="68" y="35"/>
                      <a:pt x="68" y="35"/>
                    </a:cubicBezTo>
                    <a:cubicBezTo>
                      <a:pt x="69" y="30"/>
                      <a:pt x="69" y="30"/>
                      <a:pt x="69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7" y="30"/>
                      <a:pt x="57" y="30"/>
                      <a:pt x="57" y="30"/>
                    </a:cubicBezTo>
                    <a:cubicBezTo>
                      <a:pt x="57" y="30"/>
                      <a:pt x="57" y="29"/>
                      <a:pt x="58" y="29"/>
                    </a:cubicBezTo>
                    <a:cubicBezTo>
                      <a:pt x="58" y="29"/>
                      <a:pt x="58" y="28"/>
                      <a:pt x="58" y="28"/>
                    </a:cubicBezTo>
                    <a:cubicBezTo>
                      <a:pt x="58" y="28"/>
                      <a:pt x="58" y="28"/>
                      <a:pt x="58" y="28"/>
                    </a:cubicBezTo>
                    <a:cubicBezTo>
                      <a:pt x="58" y="27"/>
                      <a:pt x="59" y="27"/>
                      <a:pt x="59" y="27"/>
                    </a:cubicBezTo>
                    <a:cubicBezTo>
                      <a:pt x="59" y="27"/>
                      <a:pt x="59" y="27"/>
                      <a:pt x="59" y="27"/>
                    </a:cubicBezTo>
                    <a:cubicBezTo>
                      <a:pt x="59" y="27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0" y="26"/>
                    </a:cubicBezTo>
                    <a:cubicBezTo>
                      <a:pt x="60" y="26"/>
                      <a:pt x="60" y="26"/>
                      <a:pt x="61" y="25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61" y="25"/>
                      <a:pt x="61" y="25"/>
                      <a:pt x="62" y="25"/>
                    </a:cubicBezTo>
                    <a:cubicBezTo>
                      <a:pt x="62" y="25"/>
                      <a:pt x="62" y="25"/>
                      <a:pt x="62" y="25"/>
                    </a:cubicBezTo>
                    <a:cubicBezTo>
                      <a:pt x="62" y="25"/>
                      <a:pt x="63" y="25"/>
                      <a:pt x="63" y="24"/>
                    </a:cubicBezTo>
                    <a:cubicBezTo>
                      <a:pt x="63" y="24"/>
                      <a:pt x="63" y="24"/>
                      <a:pt x="63" y="24"/>
                    </a:cubicBezTo>
                    <a:cubicBezTo>
                      <a:pt x="63" y="24"/>
                      <a:pt x="64" y="24"/>
                      <a:pt x="64" y="24"/>
                    </a:cubicBezTo>
                    <a:cubicBezTo>
                      <a:pt x="64" y="24"/>
                      <a:pt x="64" y="24"/>
                      <a:pt x="64" y="24"/>
                    </a:cubicBezTo>
                    <a:cubicBezTo>
                      <a:pt x="65" y="24"/>
                      <a:pt x="65" y="24"/>
                      <a:pt x="66" y="24"/>
                    </a:cubicBezTo>
                    <a:cubicBezTo>
                      <a:pt x="66" y="24"/>
                      <a:pt x="66" y="24"/>
                      <a:pt x="67" y="24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8" y="24"/>
                      <a:pt x="68" y="24"/>
                      <a:pt x="68" y="24"/>
                    </a:cubicBezTo>
                    <a:cubicBezTo>
                      <a:pt x="68" y="24"/>
                      <a:pt x="68" y="25"/>
                      <a:pt x="68" y="25"/>
                    </a:cubicBezTo>
                    <a:cubicBezTo>
                      <a:pt x="68" y="25"/>
                      <a:pt x="69" y="25"/>
                      <a:pt x="69" y="25"/>
                    </a:cubicBezTo>
                    <a:cubicBezTo>
                      <a:pt x="70" y="25"/>
                      <a:pt x="72" y="26"/>
                      <a:pt x="74" y="28"/>
                    </a:cubicBezTo>
                    <a:cubicBezTo>
                      <a:pt x="75" y="28"/>
                      <a:pt x="75" y="28"/>
                      <a:pt x="75" y="28"/>
                    </a:cubicBezTo>
                    <a:cubicBezTo>
                      <a:pt x="75" y="24"/>
                      <a:pt x="75" y="24"/>
                      <a:pt x="75" y="24"/>
                    </a:cubicBezTo>
                    <a:cubicBezTo>
                      <a:pt x="75" y="20"/>
                      <a:pt x="75" y="20"/>
                      <a:pt x="75" y="20"/>
                    </a:cubicBezTo>
                    <a:close/>
                    <a:moveTo>
                      <a:pt x="97" y="112"/>
                    </a:moveTo>
                    <a:cubicBezTo>
                      <a:pt x="97" y="132"/>
                      <a:pt x="81" y="148"/>
                      <a:pt x="61" y="148"/>
                    </a:cubicBezTo>
                    <a:cubicBezTo>
                      <a:pt x="41" y="148"/>
                      <a:pt x="25" y="132"/>
                      <a:pt x="25" y="112"/>
                    </a:cubicBezTo>
                    <a:cubicBezTo>
                      <a:pt x="25" y="92"/>
                      <a:pt x="41" y="76"/>
                      <a:pt x="61" y="76"/>
                    </a:cubicBezTo>
                    <a:cubicBezTo>
                      <a:pt x="81" y="76"/>
                      <a:pt x="97" y="92"/>
                      <a:pt x="97" y="112"/>
                    </a:cubicBezTo>
                    <a:close/>
                    <a:moveTo>
                      <a:pt x="94" y="112"/>
                    </a:moveTo>
                    <a:cubicBezTo>
                      <a:pt x="94" y="94"/>
                      <a:pt x="79" y="79"/>
                      <a:pt x="61" y="79"/>
                    </a:cubicBezTo>
                    <a:cubicBezTo>
                      <a:pt x="43" y="79"/>
                      <a:pt x="28" y="94"/>
                      <a:pt x="28" y="112"/>
                    </a:cubicBezTo>
                    <a:cubicBezTo>
                      <a:pt x="28" y="130"/>
                      <a:pt x="43" y="145"/>
                      <a:pt x="61" y="145"/>
                    </a:cubicBezTo>
                    <a:cubicBezTo>
                      <a:pt x="79" y="145"/>
                      <a:pt x="94" y="130"/>
                      <a:pt x="94" y="112"/>
                    </a:cubicBezTo>
                    <a:close/>
                    <a:moveTo>
                      <a:pt x="91" y="112"/>
                    </a:moveTo>
                    <a:cubicBezTo>
                      <a:pt x="91" y="129"/>
                      <a:pt x="78" y="142"/>
                      <a:pt x="61" y="142"/>
                    </a:cubicBezTo>
                    <a:cubicBezTo>
                      <a:pt x="45" y="142"/>
                      <a:pt x="31" y="129"/>
                      <a:pt x="31" y="112"/>
                    </a:cubicBezTo>
                    <a:cubicBezTo>
                      <a:pt x="31" y="96"/>
                      <a:pt x="45" y="82"/>
                      <a:pt x="61" y="82"/>
                    </a:cubicBezTo>
                    <a:cubicBezTo>
                      <a:pt x="78" y="82"/>
                      <a:pt x="91" y="96"/>
                      <a:pt x="91" y="112"/>
                    </a:cubicBezTo>
                    <a:close/>
                    <a:moveTo>
                      <a:pt x="73" y="118"/>
                    </a:moveTo>
                    <a:cubicBezTo>
                      <a:pt x="73" y="116"/>
                      <a:pt x="73" y="114"/>
                      <a:pt x="72" y="113"/>
                    </a:cubicBezTo>
                    <a:cubicBezTo>
                      <a:pt x="71" y="112"/>
                      <a:pt x="69" y="111"/>
                      <a:pt x="67" y="110"/>
                    </a:cubicBezTo>
                    <a:cubicBezTo>
                      <a:pt x="66" y="109"/>
                      <a:pt x="65" y="109"/>
                      <a:pt x="64" y="109"/>
                    </a:cubicBezTo>
                    <a:cubicBezTo>
                      <a:pt x="63" y="109"/>
                      <a:pt x="62" y="109"/>
                      <a:pt x="61" y="108"/>
                    </a:cubicBezTo>
                    <a:cubicBezTo>
                      <a:pt x="60" y="108"/>
                      <a:pt x="59" y="108"/>
                      <a:pt x="58" y="108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8" y="107"/>
                      <a:pt x="58" y="107"/>
                      <a:pt x="58" y="107"/>
                    </a:cubicBezTo>
                    <a:cubicBezTo>
                      <a:pt x="58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7"/>
                      <a:pt x="57" y="107"/>
                    </a:cubicBezTo>
                    <a:cubicBezTo>
                      <a:pt x="57" y="107"/>
                      <a:pt x="57" y="106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7" y="106"/>
                      <a:pt x="57" y="106"/>
                      <a:pt x="57" y="106"/>
                    </a:cubicBezTo>
                    <a:cubicBezTo>
                      <a:pt x="56" y="106"/>
                      <a:pt x="56" y="105"/>
                      <a:pt x="56" y="105"/>
                    </a:cubicBezTo>
                    <a:cubicBezTo>
                      <a:pt x="56" y="105"/>
                      <a:pt x="57" y="104"/>
                      <a:pt x="57" y="104"/>
                    </a:cubicBezTo>
                    <a:cubicBezTo>
                      <a:pt x="57" y="103"/>
                      <a:pt x="58" y="103"/>
                      <a:pt x="58" y="103"/>
                    </a:cubicBezTo>
                    <a:cubicBezTo>
                      <a:pt x="59" y="103"/>
                      <a:pt x="59" y="102"/>
                      <a:pt x="60" y="102"/>
                    </a:cubicBezTo>
                    <a:cubicBezTo>
                      <a:pt x="61" y="102"/>
                      <a:pt x="61" y="102"/>
                      <a:pt x="62" y="102"/>
                    </a:cubicBezTo>
                    <a:cubicBezTo>
                      <a:pt x="62" y="102"/>
                      <a:pt x="63" y="102"/>
                      <a:pt x="63" y="102"/>
                    </a:cubicBezTo>
                    <a:cubicBezTo>
                      <a:pt x="63" y="102"/>
                      <a:pt x="63" y="102"/>
                      <a:pt x="64" y="102"/>
                    </a:cubicBezTo>
                    <a:cubicBezTo>
                      <a:pt x="64" y="102"/>
                      <a:pt x="64" y="102"/>
                      <a:pt x="64" y="102"/>
                    </a:cubicBezTo>
                    <a:cubicBezTo>
                      <a:pt x="65" y="102"/>
                      <a:pt x="65" y="102"/>
                      <a:pt x="65" y="103"/>
                    </a:cubicBezTo>
                    <a:cubicBezTo>
                      <a:pt x="65" y="103"/>
                      <a:pt x="65" y="103"/>
                      <a:pt x="66" y="103"/>
                    </a:cubicBezTo>
                    <a:cubicBezTo>
                      <a:pt x="66" y="103"/>
                      <a:pt x="66" y="103"/>
                      <a:pt x="66" y="103"/>
                    </a:cubicBezTo>
                    <a:cubicBezTo>
                      <a:pt x="66" y="103"/>
                      <a:pt x="67" y="103"/>
                      <a:pt x="67" y="103"/>
                    </a:cubicBezTo>
                    <a:cubicBezTo>
                      <a:pt x="69" y="104"/>
                      <a:pt x="70" y="105"/>
                      <a:pt x="71" y="106"/>
                    </a:cubicBezTo>
                    <a:cubicBezTo>
                      <a:pt x="72" y="106"/>
                      <a:pt x="72" y="106"/>
                      <a:pt x="72" y="106"/>
                    </a:cubicBezTo>
                    <a:cubicBezTo>
                      <a:pt x="72" y="101"/>
                      <a:pt x="72" y="101"/>
                      <a:pt x="72" y="101"/>
                    </a:cubicBezTo>
                    <a:cubicBezTo>
                      <a:pt x="72" y="99"/>
                      <a:pt x="72" y="99"/>
                      <a:pt x="72" y="99"/>
                    </a:cubicBezTo>
                    <a:cubicBezTo>
                      <a:pt x="72" y="99"/>
                      <a:pt x="72" y="99"/>
                      <a:pt x="72" y="99"/>
                    </a:cubicBezTo>
                    <a:cubicBezTo>
                      <a:pt x="71" y="98"/>
                      <a:pt x="69" y="98"/>
                      <a:pt x="68" y="97"/>
                    </a:cubicBezTo>
                    <a:cubicBezTo>
                      <a:pt x="68" y="94"/>
                      <a:pt x="68" y="94"/>
                      <a:pt x="68" y="94"/>
                    </a:cubicBezTo>
                    <a:cubicBezTo>
                      <a:pt x="68" y="93"/>
                      <a:pt x="68" y="93"/>
                      <a:pt x="68" y="93"/>
                    </a:cubicBezTo>
                    <a:cubicBezTo>
                      <a:pt x="62" y="93"/>
                      <a:pt x="62" y="93"/>
                      <a:pt x="62" y="93"/>
                    </a:cubicBezTo>
                    <a:cubicBezTo>
                      <a:pt x="62" y="94"/>
                      <a:pt x="62" y="94"/>
                      <a:pt x="62" y="94"/>
                    </a:cubicBezTo>
                    <a:cubicBezTo>
                      <a:pt x="62" y="97"/>
                      <a:pt x="62" y="97"/>
                      <a:pt x="62" y="97"/>
                    </a:cubicBezTo>
                    <a:cubicBezTo>
                      <a:pt x="62" y="97"/>
                      <a:pt x="62" y="97"/>
                      <a:pt x="62" y="97"/>
                    </a:cubicBezTo>
                    <a:cubicBezTo>
                      <a:pt x="61" y="97"/>
                      <a:pt x="60" y="97"/>
                      <a:pt x="59" y="97"/>
                    </a:cubicBezTo>
                    <a:cubicBezTo>
                      <a:pt x="59" y="94"/>
                      <a:pt x="59" y="94"/>
                      <a:pt x="59" y="94"/>
                    </a:cubicBezTo>
                    <a:cubicBezTo>
                      <a:pt x="59" y="93"/>
                      <a:pt x="59" y="93"/>
                      <a:pt x="59" y="93"/>
                    </a:cubicBezTo>
                    <a:cubicBezTo>
                      <a:pt x="53" y="93"/>
                      <a:pt x="53" y="93"/>
                      <a:pt x="53" y="93"/>
                    </a:cubicBezTo>
                    <a:cubicBezTo>
                      <a:pt x="53" y="94"/>
                      <a:pt x="53" y="94"/>
                      <a:pt x="53" y="94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3" y="99"/>
                      <a:pt x="52" y="99"/>
                      <a:pt x="52" y="99"/>
                    </a:cubicBezTo>
                    <a:cubicBezTo>
                      <a:pt x="50" y="101"/>
                      <a:pt x="48" y="103"/>
                      <a:pt x="48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06"/>
                      <a:pt x="48" y="106"/>
                      <a:pt x="48" y="106"/>
                    </a:cubicBezTo>
                    <a:cubicBezTo>
                      <a:pt x="48" y="108"/>
                      <a:pt x="49" y="110"/>
                      <a:pt x="50" y="111"/>
                    </a:cubicBezTo>
                    <a:cubicBezTo>
                      <a:pt x="50" y="111"/>
                      <a:pt x="50" y="112"/>
                      <a:pt x="50" y="112"/>
                    </a:cubicBezTo>
                    <a:cubicBezTo>
                      <a:pt x="50" y="112"/>
                      <a:pt x="50" y="112"/>
                      <a:pt x="51" y="112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1" y="112"/>
                      <a:pt x="51" y="112"/>
                      <a:pt x="51" y="112"/>
                    </a:cubicBezTo>
                    <a:cubicBezTo>
                      <a:pt x="51" y="113"/>
                      <a:pt x="51" y="113"/>
                      <a:pt x="51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2" y="113"/>
                      <a:pt x="52" y="113"/>
                      <a:pt x="52" y="113"/>
                    </a:cubicBezTo>
                    <a:cubicBezTo>
                      <a:pt x="53" y="114"/>
                      <a:pt x="54" y="114"/>
                      <a:pt x="55" y="115"/>
                    </a:cubicBezTo>
                    <a:cubicBezTo>
                      <a:pt x="56" y="115"/>
                      <a:pt x="57" y="115"/>
                      <a:pt x="59" y="115"/>
                    </a:cubicBezTo>
                    <a:cubicBezTo>
                      <a:pt x="60" y="116"/>
                      <a:pt x="61" y="116"/>
                      <a:pt x="62" y="116"/>
                    </a:cubicBezTo>
                    <a:cubicBezTo>
                      <a:pt x="63" y="116"/>
                      <a:pt x="64" y="117"/>
                      <a:pt x="64" y="117"/>
                    </a:cubicBezTo>
                    <a:cubicBezTo>
                      <a:pt x="65" y="118"/>
                      <a:pt x="65" y="118"/>
                      <a:pt x="65" y="119"/>
                    </a:cubicBezTo>
                    <a:cubicBezTo>
                      <a:pt x="65" y="119"/>
                      <a:pt x="65" y="119"/>
                      <a:pt x="65" y="119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5" y="120"/>
                      <a:pt x="65" y="121"/>
                      <a:pt x="65" y="121"/>
                    </a:cubicBezTo>
                    <a:cubicBezTo>
                      <a:pt x="64" y="121"/>
                      <a:pt x="64" y="121"/>
                      <a:pt x="63" y="122"/>
                    </a:cubicBezTo>
                    <a:cubicBezTo>
                      <a:pt x="63" y="122"/>
                      <a:pt x="62" y="122"/>
                      <a:pt x="62" y="122"/>
                    </a:cubicBezTo>
                    <a:cubicBezTo>
                      <a:pt x="61" y="122"/>
                      <a:pt x="60" y="122"/>
                      <a:pt x="60" y="122"/>
                    </a:cubicBezTo>
                    <a:cubicBezTo>
                      <a:pt x="58" y="122"/>
                      <a:pt x="56" y="122"/>
                      <a:pt x="54" y="121"/>
                    </a:cubicBezTo>
                    <a:cubicBezTo>
                      <a:pt x="52" y="121"/>
                      <a:pt x="50" y="120"/>
                      <a:pt x="49" y="118"/>
                    </a:cubicBezTo>
                    <a:cubicBezTo>
                      <a:pt x="48" y="118"/>
                      <a:pt x="48" y="118"/>
                      <a:pt x="48" y="118"/>
                    </a:cubicBezTo>
                    <a:cubicBezTo>
                      <a:pt x="48" y="119"/>
                      <a:pt x="48" y="119"/>
                      <a:pt x="48" y="119"/>
                    </a:cubicBezTo>
                    <a:cubicBezTo>
                      <a:pt x="48" y="125"/>
                      <a:pt x="48" y="125"/>
                      <a:pt x="48" y="125"/>
                    </a:cubicBezTo>
                    <a:cubicBezTo>
                      <a:pt x="50" y="126"/>
                      <a:pt x="51" y="126"/>
                      <a:pt x="53" y="127"/>
                    </a:cubicBezTo>
                    <a:cubicBezTo>
                      <a:pt x="53" y="132"/>
                      <a:pt x="53" y="132"/>
                      <a:pt x="53" y="132"/>
                    </a:cubicBezTo>
                    <a:cubicBezTo>
                      <a:pt x="59" y="132"/>
                      <a:pt x="59" y="132"/>
                      <a:pt x="59" y="132"/>
                    </a:cubicBezTo>
                    <a:cubicBezTo>
                      <a:pt x="59" y="128"/>
                      <a:pt x="59" y="128"/>
                      <a:pt x="59" y="128"/>
                    </a:cubicBezTo>
                    <a:cubicBezTo>
                      <a:pt x="59" y="128"/>
                      <a:pt x="59" y="128"/>
                      <a:pt x="60" y="128"/>
                    </a:cubicBezTo>
                    <a:cubicBezTo>
                      <a:pt x="60" y="128"/>
                      <a:pt x="61" y="128"/>
                      <a:pt x="62" y="128"/>
                    </a:cubicBezTo>
                    <a:cubicBezTo>
                      <a:pt x="62" y="132"/>
                      <a:pt x="62" y="132"/>
                      <a:pt x="62" y="132"/>
                    </a:cubicBezTo>
                    <a:cubicBezTo>
                      <a:pt x="68" y="132"/>
                      <a:pt x="68" y="132"/>
                      <a:pt x="68" y="132"/>
                    </a:cubicBezTo>
                    <a:cubicBezTo>
                      <a:pt x="68" y="126"/>
                      <a:pt x="68" y="126"/>
                      <a:pt x="68" y="126"/>
                    </a:cubicBezTo>
                    <a:cubicBezTo>
                      <a:pt x="69" y="126"/>
                      <a:pt x="69" y="125"/>
                      <a:pt x="70" y="125"/>
                    </a:cubicBezTo>
                    <a:cubicBezTo>
                      <a:pt x="72" y="123"/>
                      <a:pt x="73" y="121"/>
                      <a:pt x="73" y="118"/>
                    </a:cubicBezTo>
                    <a:cubicBezTo>
                      <a:pt x="73" y="118"/>
                      <a:pt x="73" y="118"/>
                      <a:pt x="73" y="118"/>
                    </a:cubicBezTo>
                    <a:cubicBezTo>
                      <a:pt x="73" y="118"/>
                      <a:pt x="73" y="118"/>
                      <a:pt x="73" y="118"/>
                    </a:cubicBez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1A3D0"/>
                  </a:solidFill>
                  <a:latin typeface="Arial"/>
                  <a:ea typeface="微软雅黑"/>
                </a:endParaRPr>
              </a:p>
            </p:txBody>
          </p:sp>
        </p:grpSp>
      </p:grpSp>
      <p:sp>
        <p:nvSpPr>
          <p:cNvPr id="93" name="弧形 92"/>
          <p:cNvSpPr/>
          <p:nvPr userDrawn="1"/>
        </p:nvSpPr>
        <p:spPr bwMode="auto">
          <a:xfrm>
            <a:off x="1930444" y="1985468"/>
            <a:ext cx="2124000" cy="2412000"/>
          </a:xfrm>
          <a:prstGeom prst="arc">
            <a:avLst>
              <a:gd name="adj1" fmla="val 15832596"/>
              <a:gd name="adj2" fmla="val 20594301"/>
            </a:avLst>
          </a:prstGeom>
          <a:noFill/>
          <a:ln w="101600" cap="flat" cmpd="sng" algn="ctr">
            <a:solidFill>
              <a:srgbClr val="4D4D4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TW" altLang="en-US">
              <a:solidFill>
                <a:srgbClr val="21A3D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" name="橢圓 93"/>
          <p:cNvSpPr/>
          <p:nvPr userDrawn="1"/>
        </p:nvSpPr>
        <p:spPr bwMode="auto">
          <a:xfrm>
            <a:off x="4003139" y="2921195"/>
            <a:ext cx="144000" cy="180000"/>
          </a:xfrm>
          <a:prstGeom prst="ellipse">
            <a:avLst/>
          </a:prstGeom>
          <a:solidFill>
            <a:srgbClr val="4D4D4D"/>
          </a:solidFill>
          <a:ln w="9525" cap="flat" cmpd="sng" algn="ctr">
            <a:solidFill>
              <a:srgbClr val="77777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TW" altLang="en-US">
              <a:solidFill>
                <a:srgbClr val="21A3D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標題 1"/>
          <p:cNvSpPr>
            <a:spLocks noGrp="1"/>
          </p:cNvSpPr>
          <p:nvPr userDrawn="1">
            <p:ph type="ctrTitle"/>
          </p:nvPr>
        </p:nvSpPr>
        <p:spPr>
          <a:xfrm>
            <a:off x="4769269" y="2924647"/>
            <a:ext cx="7259501" cy="805316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4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96" name="Freeform 179"/>
          <p:cNvSpPr>
            <a:spLocks/>
          </p:cNvSpPr>
          <p:nvPr userDrawn="1"/>
        </p:nvSpPr>
        <p:spPr bwMode="auto">
          <a:xfrm rot="1222148">
            <a:off x="3165252" y="4631132"/>
            <a:ext cx="1275896" cy="1275900"/>
          </a:xfrm>
          <a:custGeom>
            <a:avLst/>
            <a:gdLst>
              <a:gd name="T0" fmla="*/ 870 w 2553"/>
              <a:gd name="T1" fmla="*/ 0 h 2551"/>
              <a:gd name="T2" fmla="*/ 2374 w 2553"/>
              <a:gd name="T3" fmla="*/ 1505 h 2551"/>
              <a:gd name="T4" fmla="*/ 2425 w 2553"/>
              <a:gd name="T5" fmla="*/ 1562 h 2551"/>
              <a:gd name="T6" fmla="*/ 2467 w 2553"/>
              <a:gd name="T7" fmla="*/ 1624 h 2551"/>
              <a:gd name="T8" fmla="*/ 2503 w 2553"/>
              <a:gd name="T9" fmla="*/ 1690 h 2551"/>
              <a:gd name="T10" fmla="*/ 2527 w 2553"/>
              <a:gd name="T11" fmla="*/ 1760 h 2551"/>
              <a:gd name="T12" fmla="*/ 2545 w 2553"/>
              <a:gd name="T13" fmla="*/ 1829 h 2551"/>
              <a:gd name="T14" fmla="*/ 2553 w 2553"/>
              <a:gd name="T15" fmla="*/ 1903 h 2551"/>
              <a:gd name="T16" fmla="*/ 2553 w 2553"/>
              <a:gd name="T17" fmla="*/ 1975 h 2551"/>
              <a:gd name="T18" fmla="*/ 2545 w 2553"/>
              <a:gd name="T19" fmla="*/ 2047 h 2551"/>
              <a:gd name="T20" fmla="*/ 2527 w 2553"/>
              <a:gd name="T21" fmla="*/ 2119 h 2551"/>
              <a:gd name="T22" fmla="*/ 2503 w 2553"/>
              <a:gd name="T23" fmla="*/ 2186 h 2551"/>
              <a:gd name="T24" fmla="*/ 2467 w 2553"/>
              <a:gd name="T25" fmla="*/ 2252 h 2551"/>
              <a:gd name="T26" fmla="*/ 2425 w 2553"/>
              <a:gd name="T27" fmla="*/ 2316 h 2551"/>
              <a:gd name="T28" fmla="*/ 2374 w 2553"/>
              <a:gd name="T29" fmla="*/ 2374 h 2551"/>
              <a:gd name="T30" fmla="*/ 2316 w 2553"/>
              <a:gd name="T31" fmla="*/ 2423 h 2551"/>
              <a:gd name="T32" fmla="*/ 2254 w 2553"/>
              <a:gd name="T33" fmla="*/ 2467 h 2551"/>
              <a:gd name="T34" fmla="*/ 2188 w 2553"/>
              <a:gd name="T35" fmla="*/ 2501 h 2551"/>
              <a:gd name="T36" fmla="*/ 2120 w 2553"/>
              <a:gd name="T37" fmla="*/ 2527 h 2551"/>
              <a:gd name="T38" fmla="*/ 2048 w 2553"/>
              <a:gd name="T39" fmla="*/ 2543 h 2551"/>
              <a:gd name="T40" fmla="*/ 1977 w 2553"/>
              <a:gd name="T41" fmla="*/ 2551 h 2551"/>
              <a:gd name="T42" fmla="*/ 1903 w 2553"/>
              <a:gd name="T43" fmla="*/ 2551 h 2551"/>
              <a:gd name="T44" fmla="*/ 1831 w 2553"/>
              <a:gd name="T45" fmla="*/ 2543 h 2551"/>
              <a:gd name="T46" fmla="*/ 1761 w 2553"/>
              <a:gd name="T47" fmla="*/ 2527 h 2551"/>
              <a:gd name="T48" fmla="*/ 1691 w 2553"/>
              <a:gd name="T49" fmla="*/ 2501 h 2551"/>
              <a:gd name="T50" fmla="*/ 1626 w 2553"/>
              <a:gd name="T51" fmla="*/ 2467 h 2551"/>
              <a:gd name="T52" fmla="*/ 1564 w 2553"/>
              <a:gd name="T53" fmla="*/ 2423 h 2551"/>
              <a:gd name="T54" fmla="*/ 1504 w 2553"/>
              <a:gd name="T55" fmla="*/ 2374 h 2551"/>
              <a:gd name="T56" fmla="*/ 0 w 2553"/>
              <a:gd name="T57" fmla="*/ 869 h 2551"/>
              <a:gd name="T58" fmla="*/ 146 w 2553"/>
              <a:gd name="T59" fmla="*/ 769 h 2551"/>
              <a:gd name="T60" fmla="*/ 285 w 2553"/>
              <a:gd name="T61" fmla="*/ 659 h 2551"/>
              <a:gd name="T62" fmla="*/ 419 w 2553"/>
              <a:gd name="T63" fmla="*/ 542 h 2551"/>
              <a:gd name="T64" fmla="*/ 543 w 2553"/>
              <a:gd name="T65" fmla="*/ 418 h 2551"/>
              <a:gd name="T66" fmla="*/ 660 w 2553"/>
              <a:gd name="T67" fmla="*/ 285 h 2551"/>
              <a:gd name="T68" fmla="*/ 770 w 2553"/>
              <a:gd name="T69" fmla="*/ 145 h 2551"/>
              <a:gd name="T70" fmla="*/ 870 w 2553"/>
              <a:gd name="T71" fmla="*/ 0 h 25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553" h="2551">
                <a:moveTo>
                  <a:pt x="870" y="0"/>
                </a:moveTo>
                <a:lnTo>
                  <a:pt x="2374" y="1505"/>
                </a:lnTo>
                <a:lnTo>
                  <a:pt x="2425" y="1562"/>
                </a:lnTo>
                <a:lnTo>
                  <a:pt x="2467" y="1624"/>
                </a:lnTo>
                <a:lnTo>
                  <a:pt x="2503" y="1690"/>
                </a:lnTo>
                <a:lnTo>
                  <a:pt x="2527" y="1760"/>
                </a:lnTo>
                <a:lnTo>
                  <a:pt x="2545" y="1829"/>
                </a:lnTo>
                <a:lnTo>
                  <a:pt x="2553" y="1903"/>
                </a:lnTo>
                <a:lnTo>
                  <a:pt x="2553" y="1975"/>
                </a:lnTo>
                <a:lnTo>
                  <a:pt x="2545" y="2047"/>
                </a:lnTo>
                <a:lnTo>
                  <a:pt x="2527" y="2119"/>
                </a:lnTo>
                <a:lnTo>
                  <a:pt x="2503" y="2186"/>
                </a:lnTo>
                <a:lnTo>
                  <a:pt x="2467" y="2252"/>
                </a:lnTo>
                <a:lnTo>
                  <a:pt x="2425" y="2316"/>
                </a:lnTo>
                <a:lnTo>
                  <a:pt x="2374" y="2374"/>
                </a:lnTo>
                <a:lnTo>
                  <a:pt x="2316" y="2423"/>
                </a:lnTo>
                <a:lnTo>
                  <a:pt x="2254" y="2467"/>
                </a:lnTo>
                <a:lnTo>
                  <a:pt x="2188" y="2501"/>
                </a:lnTo>
                <a:lnTo>
                  <a:pt x="2120" y="2527"/>
                </a:lnTo>
                <a:lnTo>
                  <a:pt x="2048" y="2543"/>
                </a:lnTo>
                <a:lnTo>
                  <a:pt x="1977" y="2551"/>
                </a:lnTo>
                <a:lnTo>
                  <a:pt x="1903" y="2551"/>
                </a:lnTo>
                <a:lnTo>
                  <a:pt x="1831" y="2543"/>
                </a:lnTo>
                <a:lnTo>
                  <a:pt x="1761" y="2527"/>
                </a:lnTo>
                <a:lnTo>
                  <a:pt x="1691" y="2501"/>
                </a:lnTo>
                <a:lnTo>
                  <a:pt x="1626" y="2467"/>
                </a:lnTo>
                <a:lnTo>
                  <a:pt x="1564" y="2423"/>
                </a:lnTo>
                <a:lnTo>
                  <a:pt x="1504" y="2374"/>
                </a:lnTo>
                <a:lnTo>
                  <a:pt x="0" y="869"/>
                </a:lnTo>
                <a:lnTo>
                  <a:pt x="146" y="769"/>
                </a:lnTo>
                <a:lnTo>
                  <a:pt x="285" y="659"/>
                </a:lnTo>
                <a:lnTo>
                  <a:pt x="419" y="542"/>
                </a:lnTo>
                <a:lnTo>
                  <a:pt x="543" y="418"/>
                </a:lnTo>
                <a:lnTo>
                  <a:pt x="660" y="285"/>
                </a:lnTo>
                <a:lnTo>
                  <a:pt x="770" y="145"/>
                </a:lnTo>
                <a:lnTo>
                  <a:pt x="870" y="0"/>
                </a:lnTo>
                <a:close/>
              </a:path>
            </a:pathLst>
          </a:custGeom>
          <a:solidFill>
            <a:srgbClr val="4D4D4D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1218987">
              <a:defRPr/>
            </a:pPr>
            <a:endParaRPr lang="en-IN"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內容版面配置區 18"/>
          <p:cNvSpPr>
            <a:spLocks noGrp="1"/>
          </p:cNvSpPr>
          <p:nvPr userDrawn="1">
            <p:ph sz="quarter" idx="11"/>
          </p:nvPr>
        </p:nvSpPr>
        <p:spPr>
          <a:xfrm>
            <a:off x="4803076" y="2270414"/>
            <a:ext cx="4248472" cy="45750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Inconsolata" panose="00000509000000000000" pitchFamily="49" charset="0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1775197" y="2161945"/>
            <a:ext cx="2402043" cy="2287029"/>
            <a:chOff x="5286141" y="4301602"/>
            <a:chExt cx="2402043" cy="2287029"/>
          </a:xfrm>
        </p:grpSpPr>
        <p:grpSp>
          <p:nvGrpSpPr>
            <p:cNvPr id="68" name="群組 67"/>
            <p:cNvGrpSpPr/>
            <p:nvPr/>
          </p:nvGrpSpPr>
          <p:grpSpPr>
            <a:xfrm>
              <a:off x="6135120" y="5147462"/>
              <a:ext cx="1553064" cy="1441169"/>
              <a:chOff x="1755395" y="6040453"/>
              <a:chExt cx="675141" cy="626498"/>
            </a:xfrm>
            <a:solidFill>
              <a:srgbClr val="4D4D4D"/>
            </a:solidFill>
          </p:grpSpPr>
          <p:sp>
            <p:nvSpPr>
              <p:cNvPr id="69" name="Freeform 36"/>
              <p:cNvSpPr>
                <a:spLocks noEditPoints="1"/>
              </p:cNvSpPr>
              <p:nvPr/>
            </p:nvSpPr>
            <p:spPr bwMode="auto">
              <a:xfrm>
                <a:off x="1842805" y="6040453"/>
                <a:ext cx="321479" cy="213587"/>
              </a:xfrm>
              <a:custGeom>
                <a:avLst/>
                <a:gdLst>
                  <a:gd name="T0" fmla="*/ 133 w 372"/>
                  <a:gd name="T1" fmla="*/ 185 h 247"/>
                  <a:gd name="T2" fmla="*/ 118 w 372"/>
                  <a:gd name="T3" fmla="*/ 152 h 247"/>
                  <a:gd name="T4" fmla="*/ 136 w 372"/>
                  <a:gd name="T5" fmla="*/ 115 h 247"/>
                  <a:gd name="T6" fmla="*/ 180 w 372"/>
                  <a:gd name="T7" fmla="*/ 100 h 247"/>
                  <a:gd name="T8" fmla="*/ 180 w 372"/>
                  <a:gd name="T9" fmla="*/ 84 h 247"/>
                  <a:gd name="T10" fmla="*/ 205 w 372"/>
                  <a:gd name="T11" fmla="*/ 84 h 247"/>
                  <a:gd name="T12" fmla="*/ 205 w 372"/>
                  <a:gd name="T13" fmla="*/ 99 h 247"/>
                  <a:gd name="T14" fmla="*/ 246 w 372"/>
                  <a:gd name="T15" fmla="*/ 114 h 247"/>
                  <a:gd name="T16" fmla="*/ 263 w 372"/>
                  <a:gd name="T17" fmla="*/ 152 h 247"/>
                  <a:gd name="T18" fmla="*/ 221 w 372"/>
                  <a:gd name="T19" fmla="*/ 152 h 247"/>
                  <a:gd name="T20" fmla="*/ 215 w 372"/>
                  <a:gd name="T21" fmla="*/ 136 h 247"/>
                  <a:gd name="T22" fmla="*/ 167 w 372"/>
                  <a:gd name="T23" fmla="*/ 134 h 247"/>
                  <a:gd name="T24" fmla="*/ 167 w 372"/>
                  <a:gd name="T25" fmla="*/ 156 h 247"/>
                  <a:gd name="T26" fmla="*/ 217 w 372"/>
                  <a:gd name="T27" fmla="*/ 171 h 247"/>
                  <a:gd name="T28" fmla="*/ 251 w 372"/>
                  <a:gd name="T29" fmla="*/ 188 h 247"/>
                  <a:gd name="T30" fmla="*/ 266 w 372"/>
                  <a:gd name="T31" fmla="*/ 223 h 247"/>
                  <a:gd name="T32" fmla="*/ 265 w 372"/>
                  <a:gd name="T33" fmla="*/ 234 h 247"/>
                  <a:gd name="T34" fmla="*/ 259 w 372"/>
                  <a:gd name="T35" fmla="*/ 246 h 247"/>
                  <a:gd name="T36" fmla="*/ 222 w 372"/>
                  <a:gd name="T37" fmla="*/ 230 h 247"/>
                  <a:gd name="T38" fmla="*/ 217 w 372"/>
                  <a:gd name="T39" fmla="*/ 217 h 247"/>
                  <a:gd name="T40" fmla="*/ 133 w 372"/>
                  <a:gd name="T41" fmla="*/ 185 h 247"/>
                  <a:gd name="T42" fmla="*/ 191 w 372"/>
                  <a:gd name="T43" fmla="*/ 39 h 247"/>
                  <a:gd name="T44" fmla="*/ 83 w 372"/>
                  <a:gd name="T45" fmla="*/ 83 h 247"/>
                  <a:gd name="T46" fmla="*/ 39 w 372"/>
                  <a:gd name="T47" fmla="*/ 191 h 247"/>
                  <a:gd name="T48" fmla="*/ 44 w 372"/>
                  <a:gd name="T49" fmla="*/ 231 h 247"/>
                  <a:gd name="T50" fmla="*/ 9 w 372"/>
                  <a:gd name="T51" fmla="*/ 247 h 247"/>
                  <a:gd name="T52" fmla="*/ 0 w 372"/>
                  <a:gd name="T53" fmla="*/ 191 h 247"/>
                  <a:gd name="T54" fmla="*/ 56 w 372"/>
                  <a:gd name="T55" fmla="*/ 56 h 247"/>
                  <a:gd name="T56" fmla="*/ 191 w 372"/>
                  <a:gd name="T57" fmla="*/ 0 h 247"/>
                  <a:gd name="T58" fmla="*/ 326 w 372"/>
                  <a:gd name="T59" fmla="*/ 56 h 247"/>
                  <a:gd name="T60" fmla="*/ 372 w 372"/>
                  <a:gd name="T61" fmla="*/ 132 h 247"/>
                  <a:gd name="T62" fmla="*/ 339 w 372"/>
                  <a:gd name="T63" fmla="*/ 152 h 247"/>
                  <a:gd name="T64" fmla="*/ 299 w 372"/>
                  <a:gd name="T65" fmla="*/ 83 h 247"/>
                  <a:gd name="T66" fmla="*/ 191 w 372"/>
                  <a:gd name="T67" fmla="*/ 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2" h="247">
                    <a:moveTo>
                      <a:pt x="133" y="185"/>
                    </a:moveTo>
                    <a:cubicBezTo>
                      <a:pt x="123" y="177"/>
                      <a:pt x="118" y="166"/>
                      <a:pt x="118" y="152"/>
                    </a:cubicBezTo>
                    <a:cubicBezTo>
                      <a:pt x="118" y="136"/>
                      <a:pt x="124" y="124"/>
                      <a:pt x="136" y="115"/>
                    </a:cubicBezTo>
                    <a:cubicBezTo>
                      <a:pt x="147" y="105"/>
                      <a:pt x="160" y="100"/>
                      <a:pt x="180" y="100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205" y="84"/>
                      <a:pt x="205" y="84"/>
                      <a:pt x="205" y="84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24" y="100"/>
                      <a:pt x="235" y="104"/>
                      <a:pt x="246" y="114"/>
                    </a:cubicBezTo>
                    <a:cubicBezTo>
                      <a:pt x="257" y="123"/>
                      <a:pt x="262" y="136"/>
                      <a:pt x="263" y="152"/>
                    </a:cubicBezTo>
                    <a:cubicBezTo>
                      <a:pt x="221" y="152"/>
                      <a:pt x="221" y="152"/>
                      <a:pt x="221" y="152"/>
                    </a:cubicBezTo>
                    <a:cubicBezTo>
                      <a:pt x="220" y="145"/>
                      <a:pt x="218" y="140"/>
                      <a:pt x="215" y="136"/>
                    </a:cubicBezTo>
                    <a:cubicBezTo>
                      <a:pt x="208" y="128"/>
                      <a:pt x="176" y="128"/>
                      <a:pt x="167" y="134"/>
                    </a:cubicBezTo>
                    <a:cubicBezTo>
                      <a:pt x="161" y="139"/>
                      <a:pt x="160" y="151"/>
                      <a:pt x="167" y="156"/>
                    </a:cubicBezTo>
                    <a:cubicBezTo>
                      <a:pt x="175" y="162"/>
                      <a:pt x="205" y="167"/>
                      <a:pt x="217" y="171"/>
                    </a:cubicBezTo>
                    <a:cubicBezTo>
                      <a:pt x="232" y="176"/>
                      <a:pt x="244" y="181"/>
                      <a:pt x="251" y="188"/>
                    </a:cubicBezTo>
                    <a:cubicBezTo>
                      <a:pt x="261" y="197"/>
                      <a:pt x="266" y="208"/>
                      <a:pt x="266" y="223"/>
                    </a:cubicBezTo>
                    <a:cubicBezTo>
                      <a:pt x="266" y="227"/>
                      <a:pt x="266" y="231"/>
                      <a:pt x="265" y="234"/>
                    </a:cubicBezTo>
                    <a:cubicBezTo>
                      <a:pt x="263" y="238"/>
                      <a:pt x="261" y="242"/>
                      <a:pt x="259" y="246"/>
                    </a:cubicBezTo>
                    <a:cubicBezTo>
                      <a:pt x="247" y="240"/>
                      <a:pt x="235" y="235"/>
                      <a:pt x="222" y="230"/>
                    </a:cubicBezTo>
                    <a:cubicBezTo>
                      <a:pt x="223" y="225"/>
                      <a:pt x="221" y="220"/>
                      <a:pt x="217" y="217"/>
                    </a:cubicBezTo>
                    <a:cubicBezTo>
                      <a:pt x="200" y="204"/>
                      <a:pt x="158" y="207"/>
                      <a:pt x="133" y="185"/>
                    </a:cubicBezTo>
                    <a:close/>
                    <a:moveTo>
                      <a:pt x="191" y="39"/>
                    </a:moveTo>
                    <a:cubicBezTo>
                      <a:pt x="149" y="39"/>
                      <a:pt x="111" y="56"/>
                      <a:pt x="83" y="83"/>
                    </a:cubicBezTo>
                    <a:cubicBezTo>
                      <a:pt x="56" y="111"/>
                      <a:pt x="39" y="149"/>
                      <a:pt x="39" y="191"/>
                    </a:cubicBezTo>
                    <a:cubicBezTo>
                      <a:pt x="39" y="205"/>
                      <a:pt x="40" y="219"/>
                      <a:pt x="44" y="231"/>
                    </a:cubicBezTo>
                    <a:cubicBezTo>
                      <a:pt x="32" y="236"/>
                      <a:pt x="20" y="241"/>
                      <a:pt x="9" y="247"/>
                    </a:cubicBezTo>
                    <a:cubicBezTo>
                      <a:pt x="3" y="229"/>
                      <a:pt x="0" y="210"/>
                      <a:pt x="0" y="191"/>
                    </a:cubicBezTo>
                    <a:cubicBezTo>
                      <a:pt x="0" y="138"/>
                      <a:pt x="22" y="91"/>
                      <a:pt x="56" y="56"/>
                    </a:cubicBezTo>
                    <a:cubicBezTo>
                      <a:pt x="91" y="22"/>
                      <a:pt x="138" y="0"/>
                      <a:pt x="191" y="0"/>
                    </a:cubicBezTo>
                    <a:cubicBezTo>
                      <a:pt x="244" y="0"/>
                      <a:pt x="291" y="22"/>
                      <a:pt x="326" y="56"/>
                    </a:cubicBezTo>
                    <a:cubicBezTo>
                      <a:pt x="347" y="77"/>
                      <a:pt x="363" y="103"/>
                      <a:pt x="372" y="132"/>
                    </a:cubicBezTo>
                    <a:cubicBezTo>
                      <a:pt x="361" y="138"/>
                      <a:pt x="349" y="145"/>
                      <a:pt x="339" y="152"/>
                    </a:cubicBezTo>
                    <a:cubicBezTo>
                      <a:pt x="332" y="126"/>
                      <a:pt x="318" y="102"/>
                      <a:pt x="299" y="83"/>
                    </a:cubicBezTo>
                    <a:cubicBezTo>
                      <a:pt x="271" y="56"/>
                      <a:pt x="233" y="39"/>
                      <a:pt x="191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1A3D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0" name="Freeform 37"/>
              <p:cNvSpPr>
                <a:spLocks noEditPoints="1"/>
              </p:cNvSpPr>
              <p:nvPr/>
            </p:nvSpPr>
            <p:spPr bwMode="auto">
              <a:xfrm>
                <a:off x="2095160" y="6167362"/>
                <a:ext cx="335376" cy="351103"/>
              </a:xfrm>
              <a:custGeom>
                <a:avLst/>
                <a:gdLst>
                  <a:gd name="T0" fmla="*/ 41 w 388"/>
                  <a:gd name="T1" fmla="*/ 59 h 406"/>
                  <a:gd name="T2" fmla="*/ 185 w 388"/>
                  <a:gd name="T3" fmla="*/ 0 h 406"/>
                  <a:gd name="T4" fmla="*/ 329 w 388"/>
                  <a:gd name="T5" fmla="*/ 59 h 406"/>
                  <a:gd name="T6" fmla="*/ 388 w 388"/>
                  <a:gd name="T7" fmla="*/ 203 h 406"/>
                  <a:gd name="T8" fmla="*/ 329 w 388"/>
                  <a:gd name="T9" fmla="*/ 347 h 406"/>
                  <a:gd name="T10" fmla="*/ 185 w 388"/>
                  <a:gd name="T11" fmla="*/ 406 h 406"/>
                  <a:gd name="T12" fmla="*/ 111 w 388"/>
                  <a:gd name="T13" fmla="*/ 393 h 406"/>
                  <a:gd name="T14" fmla="*/ 116 w 388"/>
                  <a:gd name="T15" fmla="*/ 342 h 406"/>
                  <a:gd name="T16" fmla="*/ 36 w 388"/>
                  <a:gd name="T17" fmla="*/ 149 h 406"/>
                  <a:gd name="T18" fmla="*/ 0 w 388"/>
                  <a:gd name="T19" fmla="*/ 119 h 406"/>
                  <a:gd name="T20" fmla="*/ 41 w 388"/>
                  <a:gd name="T21" fmla="*/ 59 h 406"/>
                  <a:gd name="T22" fmla="*/ 123 w 388"/>
                  <a:gd name="T23" fmla="*/ 197 h 406"/>
                  <a:gd name="T24" fmla="*/ 107 w 388"/>
                  <a:gd name="T25" fmla="*/ 161 h 406"/>
                  <a:gd name="T26" fmla="*/ 126 w 388"/>
                  <a:gd name="T27" fmla="*/ 121 h 406"/>
                  <a:gd name="T28" fmla="*/ 173 w 388"/>
                  <a:gd name="T29" fmla="*/ 105 h 406"/>
                  <a:gd name="T30" fmla="*/ 173 w 388"/>
                  <a:gd name="T31" fmla="*/ 88 h 406"/>
                  <a:gd name="T32" fmla="*/ 200 w 388"/>
                  <a:gd name="T33" fmla="*/ 88 h 406"/>
                  <a:gd name="T34" fmla="*/ 200 w 388"/>
                  <a:gd name="T35" fmla="*/ 104 h 406"/>
                  <a:gd name="T36" fmla="*/ 244 w 388"/>
                  <a:gd name="T37" fmla="*/ 120 h 406"/>
                  <a:gd name="T38" fmla="*/ 262 w 388"/>
                  <a:gd name="T39" fmla="*/ 161 h 406"/>
                  <a:gd name="T40" fmla="*/ 217 w 388"/>
                  <a:gd name="T41" fmla="*/ 161 h 406"/>
                  <a:gd name="T42" fmla="*/ 211 w 388"/>
                  <a:gd name="T43" fmla="*/ 144 h 406"/>
                  <a:gd name="T44" fmla="*/ 160 w 388"/>
                  <a:gd name="T45" fmla="*/ 142 h 406"/>
                  <a:gd name="T46" fmla="*/ 159 w 388"/>
                  <a:gd name="T47" fmla="*/ 165 h 406"/>
                  <a:gd name="T48" fmla="*/ 213 w 388"/>
                  <a:gd name="T49" fmla="*/ 181 h 406"/>
                  <a:gd name="T50" fmla="*/ 250 w 388"/>
                  <a:gd name="T51" fmla="*/ 200 h 406"/>
                  <a:gd name="T52" fmla="*/ 265 w 388"/>
                  <a:gd name="T53" fmla="*/ 237 h 406"/>
                  <a:gd name="T54" fmla="*/ 248 w 388"/>
                  <a:gd name="T55" fmla="*/ 279 h 406"/>
                  <a:gd name="T56" fmla="*/ 198 w 388"/>
                  <a:gd name="T57" fmla="*/ 296 h 406"/>
                  <a:gd name="T58" fmla="*/ 198 w 388"/>
                  <a:gd name="T59" fmla="*/ 318 h 406"/>
                  <a:gd name="T60" fmla="*/ 172 w 388"/>
                  <a:gd name="T61" fmla="*/ 318 h 406"/>
                  <a:gd name="T62" fmla="*/ 172 w 388"/>
                  <a:gd name="T63" fmla="*/ 296 h 406"/>
                  <a:gd name="T64" fmla="*/ 123 w 388"/>
                  <a:gd name="T65" fmla="*/ 279 h 406"/>
                  <a:gd name="T66" fmla="*/ 105 w 388"/>
                  <a:gd name="T67" fmla="*/ 233 h 406"/>
                  <a:gd name="T68" fmla="*/ 152 w 388"/>
                  <a:gd name="T69" fmla="*/ 233 h 406"/>
                  <a:gd name="T70" fmla="*/ 158 w 388"/>
                  <a:gd name="T71" fmla="*/ 254 h 406"/>
                  <a:gd name="T72" fmla="*/ 212 w 388"/>
                  <a:gd name="T73" fmla="*/ 256 h 406"/>
                  <a:gd name="T74" fmla="*/ 213 w 388"/>
                  <a:gd name="T75" fmla="*/ 231 h 406"/>
                  <a:gd name="T76" fmla="*/ 123 w 388"/>
                  <a:gd name="T77" fmla="*/ 197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8" h="406">
                    <a:moveTo>
                      <a:pt x="41" y="59"/>
                    </a:moveTo>
                    <a:cubicBezTo>
                      <a:pt x="78" y="22"/>
                      <a:pt x="129" y="0"/>
                      <a:pt x="185" y="0"/>
                    </a:cubicBezTo>
                    <a:cubicBezTo>
                      <a:pt x="241" y="0"/>
                      <a:pt x="292" y="22"/>
                      <a:pt x="329" y="59"/>
                    </a:cubicBezTo>
                    <a:cubicBezTo>
                      <a:pt x="366" y="96"/>
                      <a:pt x="388" y="147"/>
                      <a:pt x="388" y="203"/>
                    </a:cubicBezTo>
                    <a:cubicBezTo>
                      <a:pt x="388" y="259"/>
                      <a:pt x="366" y="310"/>
                      <a:pt x="329" y="347"/>
                    </a:cubicBezTo>
                    <a:cubicBezTo>
                      <a:pt x="292" y="384"/>
                      <a:pt x="241" y="406"/>
                      <a:pt x="185" y="406"/>
                    </a:cubicBezTo>
                    <a:cubicBezTo>
                      <a:pt x="159" y="406"/>
                      <a:pt x="134" y="401"/>
                      <a:pt x="111" y="393"/>
                    </a:cubicBezTo>
                    <a:cubicBezTo>
                      <a:pt x="114" y="376"/>
                      <a:pt x="116" y="359"/>
                      <a:pt x="116" y="342"/>
                    </a:cubicBezTo>
                    <a:cubicBezTo>
                      <a:pt x="116" y="270"/>
                      <a:pt x="87" y="200"/>
                      <a:pt x="36" y="149"/>
                    </a:cubicBezTo>
                    <a:cubicBezTo>
                      <a:pt x="25" y="138"/>
                      <a:pt x="13" y="128"/>
                      <a:pt x="0" y="119"/>
                    </a:cubicBezTo>
                    <a:cubicBezTo>
                      <a:pt x="10" y="96"/>
                      <a:pt x="24" y="76"/>
                      <a:pt x="41" y="59"/>
                    </a:cubicBezTo>
                    <a:close/>
                    <a:moveTo>
                      <a:pt x="123" y="197"/>
                    </a:moveTo>
                    <a:cubicBezTo>
                      <a:pt x="112" y="188"/>
                      <a:pt x="107" y="176"/>
                      <a:pt x="107" y="161"/>
                    </a:cubicBezTo>
                    <a:cubicBezTo>
                      <a:pt x="107" y="144"/>
                      <a:pt x="113" y="131"/>
                      <a:pt x="126" y="121"/>
                    </a:cubicBezTo>
                    <a:cubicBezTo>
                      <a:pt x="138" y="111"/>
                      <a:pt x="152" y="105"/>
                      <a:pt x="173" y="105"/>
                    </a:cubicBezTo>
                    <a:cubicBezTo>
                      <a:pt x="173" y="88"/>
                      <a:pt x="173" y="88"/>
                      <a:pt x="173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104"/>
                      <a:pt x="200" y="104"/>
                      <a:pt x="200" y="104"/>
                    </a:cubicBezTo>
                    <a:cubicBezTo>
                      <a:pt x="220" y="105"/>
                      <a:pt x="233" y="110"/>
                      <a:pt x="244" y="120"/>
                    </a:cubicBezTo>
                    <a:cubicBezTo>
                      <a:pt x="255" y="130"/>
                      <a:pt x="261" y="143"/>
                      <a:pt x="262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6" y="154"/>
                      <a:pt x="214" y="148"/>
                      <a:pt x="211" y="144"/>
                    </a:cubicBezTo>
                    <a:cubicBezTo>
                      <a:pt x="203" y="135"/>
                      <a:pt x="168" y="135"/>
                      <a:pt x="160" y="142"/>
                    </a:cubicBezTo>
                    <a:cubicBezTo>
                      <a:pt x="152" y="147"/>
                      <a:pt x="152" y="160"/>
                      <a:pt x="159" y="165"/>
                    </a:cubicBezTo>
                    <a:cubicBezTo>
                      <a:pt x="168" y="172"/>
                      <a:pt x="200" y="177"/>
                      <a:pt x="213" y="181"/>
                    </a:cubicBezTo>
                    <a:cubicBezTo>
                      <a:pt x="229" y="186"/>
                      <a:pt x="242" y="193"/>
                      <a:pt x="250" y="200"/>
                    </a:cubicBezTo>
                    <a:cubicBezTo>
                      <a:pt x="260" y="209"/>
                      <a:pt x="265" y="221"/>
                      <a:pt x="265" y="237"/>
                    </a:cubicBezTo>
                    <a:cubicBezTo>
                      <a:pt x="265" y="256"/>
                      <a:pt x="260" y="270"/>
                      <a:pt x="248" y="279"/>
                    </a:cubicBezTo>
                    <a:cubicBezTo>
                      <a:pt x="236" y="289"/>
                      <a:pt x="222" y="295"/>
                      <a:pt x="198" y="296"/>
                    </a:cubicBezTo>
                    <a:cubicBezTo>
                      <a:pt x="198" y="318"/>
                      <a:pt x="198" y="318"/>
                      <a:pt x="198" y="318"/>
                    </a:cubicBezTo>
                    <a:cubicBezTo>
                      <a:pt x="172" y="318"/>
                      <a:pt x="172" y="318"/>
                      <a:pt x="172" y="318"/>
                    </a:cubicBezTo>
                    <a:cubicBezTo>
                      <a:pt x="172" y="296"/>
                      <a:pt x="172" y="296"/>
                      <a:pt x="172" y="296"/>
                    </a:cubicBezTo>
                    <a:cubicBezTo>
                      <a:pt x="150" y="295"/>
                      <a:pt x="136" y="290"/>
                      <a:pt x="123" y="279"/>
                    </a:cubicBezTo>
                    <a:cubicBezTo>
                      <a:pt x="111" y="268"/>
                      <a:pt x="105" y="252"/>
                      <a:pt x="105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3" y="243"/>
                      <a:pt x="155" y="250"/>
                      <a:pt x="158" y="254"/>
                    </a:cubicBezTo>
                    <a:cubicBezTo>
                      <a:pt x="167" y="265"/>
                      <a:pt x="203" y="263"/>
                      <a:pt x="212" y="256"/>
                    </a:cubicBezTo>
                    <a:cubicBezTo>
                      <a:pt x="220" y="251"/>
                      <a:pt x="221" y="237"/>
                      <a:pt x="213" y="231"/>
                    </a:cubicBezTo>
                    <a:cubicBezTo>
                      <a:pt x="195" y="216"/>
                      <a:pt x="150" y="220"/>
                      <a:pt x="123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1A3D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71" name="Freeform 38"/>
              <p:cNvSpPr>
                <a:spLocks noEditPoints="1"/>
              </p:cNvSpPr>
              <p:nvPr/>
            </p:nvSpPr>
            <p:spPr bwMode="auto">
              <a:xfrm>
                <a:off x="1755395" y="6260989"/>
                <a:ext cx="406328" cy="405962"/>
              </a:xfrm>
              <a:custGeom>
                <a:avLst/>
                <a:gdLst>
                  <a:gd name="T0" fmla="*/ 235 w 470"/>
                  <a:gd name="T1" fmla="*/ 57 h 470"/>
                  <a:gd name="T2" fmla="*/ 109 w 470"/>
                  <a:gd name="T3" fmla="*/ 109 h 470"/>
                  <a:gd name="T4" fmla="*/ 57 w 470"/>
                  <a:gd name="T5" fmla="*/ 235 h 470"/>
                  <a:gd name="T6" fmla="*/ 109 w 470"/>
                  <a:gd name="T7" fmla="*/ 361 h 470"/>
                  <a:gd name="T8" fmla="*/ 235 w 470"/>
                  <a:gd name="T9" fmla="*/ 413 h 470"/>
                  <a:gd name="T10" fmla="*/ 361 w 470"/>
                  <a:gd name="T11" fmla="*/ 361 h 470"/>
                  <a:gd name="T12" fmla="*/ 413 w 470"/>
                  <a:gd name="T13" fmla="*/ 235 h 470"/>
                  <a:gd name="T14" fmla="*/ 361 w 470"/>
                  <a:gd name="T15" fmla="*/ 109 h 470"/>
                  <a:gd name="T16" fmla="*/ 235 w 470"/>
                  <a:gd name="T17" fmla="*/ 57 h 470"/>
                  <a:gd name="T18" fmla="*/ 170 w 470"/>
                  <a:gd name="T19" fmla="*/ 228 h 470"/>
                  <a:gd name="T20" fmla="*/ 154 w 470"/>
                  <a:gd name="T21" fmla="*/ 191 h 470"/>
                  <a:gd name="T22" fmla="*/ 173 w 470"/>
                  <a:gd name="T23" fmla="*/ 149 h 470"/>
                  <a:gd name="T24" fmla="*/ 222 w 470"/>
                  <a:gd name="T25" fmla="*/ 132 h 470"/>
                  <a:gd name="T26" fmla="*/ 222 w 470"/>
                  <a:gd name="T27" fmla="*/ 114 h 470"/>
                  <a:gd name="T28" fmla="*/ 251 w 470"/>
                  <a:gd name="T29" fmla="*/ 114 h 470"/>
                  <a:gd name="T30" fmla="*/ 251 w 470"/>
                  <a:gd name="T31" fmla="*/ 132 h 470"/>
                  <a:gd name="T32" fmla="*/ 296 w 470"/>
                  <a:gd name="T33" fmla="*/ 148 h 470"/>
                  <a:gd name="T34" fmla="*/ 314 w 470"/>
                  <a:gd name="T35" fmla="*/ 190 h 470"/>
                  <a:gd name="T36" fmla="*/ 267 w 470"/>
                  <a:gd name="T37" fmla="*/ 190 h 470"/>
                  <a:gd name="T38" fmla="*/ 262 w 470"/>
                  <a:gd name="T39" fmla="*/ 173 h 470"/>
                  <a:gd name="T40" fmla="*/ 208 w 470"/>
                  <a:gd name="T41" fmla="*/ 171 h 470"/>
                  <a:gd name="T42" fmla="*/ 208 w 470"/>
                  <a:gd name="T43" fmla="*/ 196 h 470"/>
                  <a:gd name="T44" fmla="*/ 264 w 470"/>
                  <a:gd name="T45" fmla="*/ 212 h 470"/>
                  <a:gd name="T46" fmla="*/ 302 w 470"/>
                  <a:gd name="T47" fmla="*/ 231 h 470"/>
                  <a:gd name="T48" fmla="*/ 318 w 470"/>
                  <a:gd name="T49" fmla="*/ 271 h 470"/>
                  <a:gd name="T50" fmla="*/ 300 w 470"/>
                  <a:gd name="T51" fmla="*/ 314 h 470"/>
                  <a:gd name="T52" fmla="*/ 248 w 470"/>
                  <a:gd name="T53" fmla="*/ 333 h 470"/>
                  <a:gd name="T54" fmla="*/ 248 w 470"/>
                  <a:gd name="T55" fmla="*/ 355 h 470"/>
                  <a:gd name="T56" fmla="*/ 219 w 470"/>
                  <a:gd name="T57" fmla="*/ 355 h 470"/>
                  <a:gd name="T58" fmla="*/ 219 w 470"/>
                  <a:gd name="T59" fmla="*/ 333 h 470"/>
                  <a:gd name="T60" fmla="*/ 171 w 470"/>
                  <a:gd name="T61" fmla="*/ 313 h 470"/>
                  <a:gd name="T62" fmla="*/ 151 w 470"/>
                  <a:gd name="T63" fmla="*/ 266 h 470"/>
                  <a:gd name="T64" fmla="*/ 201 w 470"/>
                  <a:gd name="T65" fmla="*/ 266 h 470"/>
                  <a:gd name="T66" fmla="*/ 207 w 470"/>
                  <a:gd name="T67" fmla="*/ 288 h 470"/>
                  <a:gd name="T68" fmla="*/ 263 w 470"/>
                  <a:gd name="T69" fmla="*/ 290 h 470"/>
                  <a:gd name="T70" fmla="*/ 264 w 470"/>
                  <a:gd name="T71" fmla="*/ 264 h 470"/>
                  <a:gd name="T72" fmla="*/ 170 w 470"/>
                  <a:gd name="T73" fmla="*/ 228 h 470"/>
                  <a:gd name="T74" fmla="*/ 69 w 470"/>
                  <a:gd name="T75" fmla="*/ 69 h 470"/>
                  <a:gd name="T76" fmla="*/ 235 w 470"/>
                  <a:gd name="T77" fmla="*/ 0 h 470"/>
                  <a:gd name="T78" fmla="*/ 401 w 470"/>
                  <a:gd name="T79" fmla="*/ 69 h 470"/>
                  <a:gd name="T80" fmla="*/ 470 w 470"/>
                  <a:gd name="T81" fmla="*/ 235 h 470"/>
                  <a:gd name="T82" fmla="*/ 401 w 470"/>
                  <a:gd name="T83" fmla="*/ 401 h 470"/>
                  <a:gd name="T84" fmla="*/ 235 w 470"/>
                  <a:gd name="T85" fmla="*/ 470 h 470"/>
                  <a:gd name="T86" fmla="*/ 69 w 470"/>
                  <a:gd name="T87" fmla="*/ 401 h 470"/>
                  <a:gd name="T88" fmla="*/ 0 w 470"/>
                  <a:gd name="T89" fmla="*/ 235 h 470"/>
                  <a:gd name="T90" fmla="*/ 69 w 470"/>
                  <a:gd name="T91" fmla="*/ 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0" h="470">
                    <a:moveTo>
                      <a:pt x="235" y="57"/>
                    </a:moveTo>
                    <a:cubicBezTo>
                      <a:pt x="186" y="57"/>
                      <a:pt x="141" y="77"/>
                      <a:pt x="109" y="109"/>
                    </a:cubicBezTo>
                    <a:cubicBezTo>
                      <a:pt x="77" y="141"/>
                      <a:pt x="57" y="186"/>
                      <a:pt x="57" y="235"/>
                    </a:cubicBezTo>
                    <a:cubicBezTo>
                      <a:pt x="57" y="284"/>
                      <a:pt x="77" y="328"/>
                      <a:pt x="109" y="361"/>
                    </a:cubicBezTo>
                    <a:cubicBezTo>
                      <a:pt x="141" y="393"/>
                      <a:pt x="186" y="413"/>
                      <a:pt x="235" y="413"/>
                    </a:cubicBezTo>
                    <a:cubicBezTo>
                      <a:pt x="284" y="413"/>
                      <a:pt x="328" y="393"/>
                      <a:pt x="361" y="361"/>
                    </a:cubicBezTo>
                    <a:cubicBezTo>
                      <a:pt x="393" y="328"/>
                      <a:pt x="413" y="284"/>
                      <a:pt x="413" y="235"/>
                    </a:cubicBezTo>
                    <a:cubicBezTo>
                      <a:pt x="413" y="186"/>
                      <a:pt x="393" y="141"/>
                      <a:pt x="361" y="109"/>
                    </a:cubicBezTo>
                    <a:cubicBezTo>
                      <a:pt x="328" y="77"/>
                      <a:pt x="284" y="57"/>
                      <a:pt x="235" y="57"/>
                    </a:cubicBezTo>
                    <a:close/>
                    <a:moveTo>
                      <a:pt x="170" y="228"/>
                    </a:moveTo>
                    <a:cubicBezTo>
                      <a:pt x="159" y="219"/>
                      <a:pt x="154" y="207"/>
                      <a:pt x="154" y="191"/>
                    </a:cubicBezTo>
                    <a:cubicBezTo>
                      <a:pt x="154" y="174"/>
                      <a:pt x="160" y="160"/>
                      <a:pt x="173" y="149"/>
                    </a:cubicBezTo>
                    <a:cubicBezTo>
                      <a:pt x="186" y="139"/>
                      <a:pt x="200" y="133"/>
                      <a:pt x="222" y="132"/>
                    </a:cubicBezTo>
                    <a:cubicBezTo>
                      <a:pt x="222" y="114"/>
                      <a:pt x="222" y="114"/>
                      <a:pt x="222" y="114"/>
                    </a:cubicBezTo>
                    <a:cubicBezTo>
                      <a:pt x="251" y="114"/>
                      <a:pt x="251" y="114"/>
                      <a:pt x="251" y="114"/>
                    </a:cubicBezTo>
                    <a:cubicBezTo>
                      <a:pt x="251" y="132"/>
                      <a:pt x="251" y="132"/>
                      <a:pt x="251" y="132"/>
                    </a:cubicBezTo>
                    <a:cubicBezTo>
                      <a:pt x="272" y="133"/>
                      <a:pt x="284" y="138"/>
                      <a:pt x="296" y="148"/>
                    </a:cubicBezTo>
                    <a:cubicBezTo>
                      <a:pt x="308" y="158"/>
                      <a:pt x="313" y="172"/>
                      <a:pt x="314" y="190"/>
                    </a:cubicBezTo>
                    <a:cubicBezTo>
                      <a:pt x="267" y="190"/>
                      <a:pt x="267" y="190"/>
                      <a:pt x="267" y="190"/>
                    </a:cubicBezTo>
                    <a:cubicBezTo>
                      <a:pt x="266" y="182"/>
                      <a:pt x="265" y="177"/>
                      <a:pt x="262" y="173"/>
                    </a:cubicBezTo>
                    <a:cubicBezTo>
                      <a:pt x="254" y="164"/>
                      <a:pt x="218" y="164"/>
                      <a:pt x="208" y="171"/>
                    </a:cubicBezTo>
                    <a:cubicBezTo>
                      <a:pt x="201" y="177"/>
                      <a:pt x="200" y="190"/>
                      <a:pt x="208" y="196"/>
                    </a:cubicBezTo>
                    <a:cubicBezTo>
                      <a:pt x="217" y="203"/>
                      <a:pt x="250" y="208"/>
                      <a:pt x="264" y="212"/>
                    </a:cubicBezTo>
                    <a:cubicBezTo>
                      <a:pt x="281" y="218"/>
                      <a:pt x="294" y="224"/>
                      <a:pt x="302" y="231"/>
                    </a:cubicBezTo>
                    <a:cubicBezTo>
                      <a:pt x="313" y="241"/>
                      <a:pt x="318" y="254"/>
                      <a:pt x="318" y="271"/>
                    </a:cubicBezTo>
                    <a:cubicBezTo>
                      <a:pt x="319" y="290"/>
                      <a:pt x="312" y="304"/>
                      <a:pt x="300" y="314"/>
                    </a:cubicBezTo>
                    <a:cubicBezTo>
                      <a:pt x="288" y="325"/>
                      <a:pt x="272" y="332"/>
                      <a:pt x="248" y="333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19" y="355"/>
                      <a:pt x="219" y="355"/>
                      <a:pt x="219" y="355"/>
                    </a:cubicBezTo>
                    <a:cubicBezTo>
                      <a:pt x="219" y="333"/>
                      <a:pt x="219" y="333"/>
                      <a:pt x="219" y="333"/>
                    </a:cubicBezTo>
                    <a:cubicBezTo>
                      <a:pt x="196" y="333"/>
                      <a:pt x="183" y="325"/>
                      <a:pt x="171" y="313"/>
                    </a:cubicBezTo>
                    <a:cubicBezTo>
                      <a:pt x="158" y="302"/>
                      <a:pt x="151" y="286"/>
                      <a:pt x="151" y="266"/>
                    </a:cubicBezTo>
                    <a:cubicBezTo>
                      <a:pt x="201" y="266"/>
                      <a:pt x="201" y="266"/>
                      <a:pt x="201" y="266"/>
                    </a:cubicBezTo>
                    <a:cubicBezTo>
                      <a:pt x="202" y="276"/>
                      <a:pt x="204" y="283"/>
                      <a:pt x="207" y="288"/>
                    </a:cubicBezTo>
                    <a:cubicBezTo>
                      <a:pt x="216" y="299"/>
                      <a:pt x="254" y="297"/>
                      <a:pt x="263" y="290"/>
                    </a:cubicBezTo>
                    <a:cubicBezTo>
                      <a:pt x="272" y="284"/>
                      <a:pt x="272" y="271"/>
                      <a:pt x="264" y="264"/>
                    </a:cubicBezTo>
                    <a:cubicBezTo>
                      <a:pt x="245" y="249"/>
                      <a:pt x="198" y="252"/>
                      <a:pt x="170" y="228"/>
                    </a:cubicBezTo>
                    <a:close/>
                    <a:moveTo>
                      <a:pt x="69" y="69"/>
                    </a:moveTo>
                    <a:cubicBezTo>
                      <a:pt x="111" y="26"/>
                      <a:pt x="170" y="0"/>
                      <a:pt x="235" y="0"/>
                    </a:cubicBezTo>
                    <a:cubicBezTo>
                      <a:pt x="300" y="0"/>
                      <a:pt x="359" y="26"/>
                      <a:pt x="401" y="69"/>
                    </a:cubicBezTo>
                    <a:cubicBezTo>
                      <a:pt x="444" y="111"/>
                      <a:pt x="470" y="170"/>
                      <a:pt x="470" y="235"/>
                    </a:cubicBezTo>
                    <a:cubicBezTo>
                      <a:pt x="470" y="300"/>
                      <a:pt x="444" y="359"/>
                      <a:pt x="401" y="401"/>
                    </a:cubicBezTo>
                    <a:cubicBezTo>
                      <a:pt x="359" y="444"/>
                      <a:pt x="300" y="470"/>
                      <a:pt x="235" y="470"/>
                    </a:cubicBezTo>
                    <a:cubicBezTo>
                      <a:pt x="170" y="470"/>
                      <a:pt x="111" y="444"/>
                      <a:pt x="69" y="401"/>
                    </a:cubicBezTo>
                    <a:cubicBezTo>
                      <a:pt x="26" y="359"/>
                      <a:pt x="0" y="300"/>
                      <a:pt x="0" y="235"/>
                    </a:cubicBezTo>
                    <a:cubicBezTo>
                      <a:pt x="0" y="170"/>
                      <a:pt x="26" y="111"/>
                      <a:pt x="6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21A3D0"/>
                  </a:solidFill>
                  <a:latin typeface="Arial"/>
                  <a:ea typeface="微软雅黑"/>
                </a:endParaRPr>
              </a:p>
            </p:txBody>
          </p:sp>
        </p:grpSp>
        <p:sp>
          <p:nvSpPr>
            <p:cNvPr id="101" name="Freeform 42"/>
            <p:cNvSpPr>
              <a:spLocks noEditPoints="1"/>
            </p:cNvSpPr>
            <p:nvPr/>
          </p:nvSpPr>
          <p:spPr bwMode="auto">
            <a:xfrm>
              <a:off x="5286141" y="4301602"/>
              <a:ext cx="1466394" cy="2217146"/>
            </a:xfrm>
            <a:custGeom>
              <a:avLst/>
              <a:gdLst>
                <a:gd name="T0" fmla="*/ 250 w 512"/>
                <a:gd name="T1" fmla="*/ 737 h 775"/>
                <a:gd name="T2" fmla="*/ 209 w 512"/>
                <a:gd name="T3" fmla="*/ 775 h 775"/>
                <a:gd name="T4" fmla="*/ 173 w 512"/>
                <a:gd name="T5" fmla="*/ 762 h 775"/>
                <a:gd name="T6" fmla="*/ 159 w 512"/>
                <a:gd name="T7" fmla="*/ 762 h 775"/>
                <a:gd name="T8" fmla="*/ 124 w 512"/>
                <a:gd name="T9" fmla="*/ 775 h 775"/>
                <a:gd name="T10" fmla="*/ 83 w 512"/>
                <a:gd name="T11" fmla="*/ 737 h 775"/>
                <a:gd name="T12" fmla="*/ 75 w 512"/>
                <a:gd name="T13" fmla="*/ 475 h 775"/>
                <a:gd name="T14" fmla="*/ 65 w 512"/>
                <a:gd name="T15" fmla="*/ 474 h 775"/>
                <a:gd name="T16" fmla="*/ 21 w 512"/>
                <a:gd name="T17" fmla="*/ 441 h 775"/>
                <a:gd name="T18" fmla="*/ 19 w 512"/>
                <a:gd name="T19" fmla="*/ 214 h 775"/>
                <a:gd name="T20" fmla="*/ 48 w 512"/>
                <a:gd name="T21" fmla="*/ 189 h 775"/>
                <a:gd name="T22" fmla="*/ 119 w 512"/>
                <a:gd name="T23" fmla="*/ 181 h 775"/>
                <a:gd name="T24" fmla="*/ 131 w 512"/>
                <a:gd name="T25" fmla="*/ 186 h 775"/>
                <a:gd name="T26" fmla="*/ 166 w 512"/>
                <a:gd name="T27" fmla="*/ 239 h 775"/>
                <a:gd name="T28" fmla="*/ 202 w 512"/>
                <a:gd name="T29" fmla="*/ 186 h 775"/>
                <a:gd name="T30" fmla="*/ 213 w 512"/>
                <a:gd name="T31" fmla="*/ 181 h 775"/>
                <a:gd name="T32" fmla="*/ 269 w 512"/>
                <a:gd name="T33" fmla="*/ 184 h 775"/>
                <a:gd name="T34" fmla="*/ 286 w 512"/>
                <a:gd name="T35" fmla="*/ 190 h 775"/>
                <a:gd name="T36" fmla="*/ 361 w 512"/>
                <a:gd name="T37" fmla="*/ 220 h 775"/>
                <a:gd name="T38" fmla="*/ 454 w 512"/>
                <a:gd name="T39" fmla="*/ 179 h 775"/>
                <a:gd name="T40" fmla="*/ 503 w 512"/>
                <a:gd name="T41" fmla="*/ 193 h 775"/>
                <a:gd name="T42" fmla="*/ 488 w 512"/>
                <a:gd name="T43" fmla="*/ 243 h 775"/>
                <a:gd name="T44" fmla="*/ 382 w 512"/>
                <a:gd name="T45" fmla="*/ 290 h 775"/>
                <a:gd name="T46" fmla="*/ 359 w 512"/>
                <a:gd name="T47" fmla="*/ 294 h 775"/>
                <a:gd name="T48" fmla="*/ 266 w 512"/>
                <a:gd name="T49" fmla="*/ 263 h 775"/>
                <a:gd name="T50" fmla="*/ 261 w 512"/>
                <a:gd name="T51" fmla="*/ 265 h 775"/>
                <a:gd name="T52" fmla="*/ 250 w 512"/>
                <a:gd name="T53" fmla="*/ 737 h 775"/>
                <a:gd name="T54" fmla="*/ 168 w 512"/>
                <a:gd name="T55" fmla="*/ 1 h 775"/>
                <a:gd name="T56" fmla="*/ 233 w 512"/>
                <a:gd name="T57" fmla="*/ 72 h 775"/>
                <a:gd name="T58" fmla="*/ 165 w 512"/>
                <a:gd name="T59" fmla="*/ 157 h 775"/>
                <a:gd name="T60" fmla="*/ 99 w 512"/>
                <a:gd name="T61" fmla="*/ 70 h 775"/>
                <a:gd name="T62" fmla="*/ 168 w 512"/>
                <a:gd name="T63" fmla="*/ 1 h 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2" h="775">
                  <a:moveTo>
                    <a:pt x="250" y="737"/>
                  </a:moveTo>
                  <a:cubicBezTo>
                    <a:pt x="249" y="758"/>
                    <a:pt x="228" y="775"/>
                    <a:pt x="209" y="775"/>
                  </a:cubicBezTo>
                  <a:cubicBezTo>
                    <a:pt x="196" y="775"/>
                    <a:pt x="180" y="770"/>
                    <a:pt x="173" y="762"/>
                  </a:cubicBezTo>
                  <a:cubicBezTo>
                    <a:pt x="170" y="757"/>
                    <a:pt x="163" y="757"/>
                    <a:pt x="159" y="762"/>
                  </a:cubicBezTo>
                  <a:cubicBezTo>
                    <a:pt x="153" y="770"/>
                    <a:pt x="137" y="775"/>
                    <a:pt x="124" y="775"/>
                  </a:cubicBezTo>
                  <a:cubicBezTo>
                    <a:pt x="105" y="775"/>
                    <a:pt x="84" y="758"/>
                    <a:pt x="83" y="737"/>
                  </a:cubicBezTo>
                  <a:cubicBezTo>
                    <a:pt x="75" y="475"/>
                    <a:pt x="75" y="475"/>
                    <a:pt x="75" y="475"/>
                  </a:cubicBezTo>
                  <a:cubicBezTo>
                    <a:pt x="65" y="474"/>
                    <a:pt x="65" y="474"/>
                    <a:pt x="65" y="474"/>
                  </a:cubicBezTo>
                  <a:cubicBezTo>
                    <a:pt x="46" y="472"/>
                    <a:pt x="24" y="460"/>
                    <a:pt x="21" y="441"/>
                  </a:cubicBezTo>
                  <a:cubicBezTo>
                    <a:pt x="0" y="333"/>
                    <a:pt x="4" y="328"/>
                    <a:pt x="19" y="214"/>
                  </a:cubicBezTo>
                  <a:cubicBezTo>
                    <a:pt x="21" y="206"/>
                    <a:pt x="30" y="191"/>
                    <a:pt x="48" y="189"/>
                  </a:cubicBezTo>
                  <a:cubicBezTo>
                    <a:pt x="119" y="181"/>
                    <a:pt x="119" y="181"/>
                    <a:pt x="119" y="181"/>
                  </a:cubicBezTo>
                  <a:cubicBezTo>
                    <a:pt x="124" y="180"/>
                    <a:pt x="128" y="182"/>
                    <a:pt x="131" y="186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202" y="186"/>
                    <a:pt x="202" y="186"/>
                    <a:pt x="202" y="186"/>
                  </a:cubicBezTo>
                  <a:cubicBezTo>
                    <a:pt x="204" y="182"/>
                    <a:pt x="209" y="180"/>
                    <a:pt x="213" y="181"/>
                  </a:cubicBezTo>
                  <a:cubicBezTo>
                    <a:pt x="219" y="181"/>
                    <a:pt x="248" y="183"/>
                    <a:pt x="269" y="184"/>
                  </a:cubicBezTo>
                  <a:cubicBezTo>
                    <a:pt x="275" y="185"/>
                    <a:pt x="281" y="186"/>
                    <a:pt x="286" y="190"/>
                  </a:cubicBezTo>
                  <a:cubicBezTo>
                    <a:pt x="309" y="204"/>
                    <a:pt x="334" y="215"/>
                    <a:pt x="361" y="220"/>
                  </a:cubicBezTo>
                  <a:cubicBezTo>
                    <a:pt x="393" y="209"/>
                    <a:pt x="424" y="195"/>
                    <a:pt x="454" y="179"/>
                  </a:cubicBezTo>
                  <a:cubicBezTo>
                    <a:pt x="471" y="169"/>
                    <a:pt x="493" y="176"/>
                    <a:pt x="503" y="193"/>
                  </a:cubicBezTo>
                  <a:cubicBezTo>
                    <a:pt x="512" y="211"/>
                    <a:pt x="506" y="233"/>
                    <a:pt x="488" y="243"/>
                  </a:cubicBezTo>
                  <a:cubicBezTo>
                    <a:pt x="452" y="262"/>
                    <a:pt x="420" y="274"/>
                    <a:pt x="382" y="290"/>
                  </a:cubicBezTo>
                  <a:cubicBezTo>
                    <a:pt x="375" y="293"/>
                    <a:pt x="367" y="295"/>
                    <a:pt x="359" y="294"/>
                  </a:cubicBezTo>
                  <a:cubicBezTo>
                    <a:pt x="326" y="288"/>
                    <a:pt x="296" y="279"/>
                    <a:pt x="266" y="263"/>
                  </a:cubicBezTo>
                  <a:cubicBezTo>
                    <a:pt x="261" y="265"/>
                    <a:pt x="261" y="265"/>
                    <a:pt x="261" y="265"/>
                  </a:cubicBezTo>
                  <a:cubicBezTo>
                    <a:pt x="250" y="737"/>
                    <a:pt x="250" y="737"/>
                    <a:pt x="250" y="737"/>
                  </a:cubicBezTo>
                  <a:close/>
                  <a:moveTo>
                    <a:pt x="168" y="1"/>
                  </a:moveTo>
                  <a:cubicBezTo>
                    <a:pt x="205" y="1"/>
                    <a:pt x="234" y="33"/>
                    <a:pt x="233" y="72"/>
                  </a:cubicBezTo>
                  <a:cubicBezTo>
                    <a:pt x="233" y="111"/>
                    <a:pt x="202" y="158"/>
                    <a:pt x="165" y="157"/>
                  </a:cubicBezTo>
                  <a:cubicBezTo>
                    <a:pt x="128" y="156"/>
                    <a:pt x="99" y="109"/>
                    <a:pt x="99" y="70"/>
                  </a:cubicBezTo>
                  <a:cubicBezTo>
                    <a:pt x="100" y="31"/>
                    <a:pt x="131" y="0"/>
                    <a:pt x="168" y="1"/>
                  </a:cubicBez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pos="7469" userDrawn="1">
          <p15:clr>
            <a:srgbClr val="FBAE40"/>
          </p15:clr>
        </p15:guide>
        <p15:guide id="4" orient="horz" pos="20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6072" y="6541820"/>
            <a:ext cx="12186000" cy="144000"/>
          </a:xfrm>
          <a:prstGeom prst="rect">
            <a:avLst/>
          </a:prstGeom>
          <a:solidFill>
            <a:srgbClr val="4D4C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2870" tIns="51435" rIns="102870" bIns="5143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>
              <a:latin typeface="思源黑體 TW Medium" pitchFamily="34" charset="-120"/>
              <a:ea typeface="思源黑體 TW Medium" pitchFamily="34" charset="-120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0" y="0"/>
            <a:ext cx="12192000" cy="638629"/>
          </a:xfrm>
          <a:prstGeom prst="rect">
            <a:avLst/>
          </a:prstGeom>
          <a:solidFill>
            <a:srgbClr val="2499A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44384" y="0"/>
            <a:ext cx="11847616" cy="549275"/>
          </a:xfrm>
          <a:prstGeom prst="rect">
            <a:avLst/>
          </a:prstGeom>
          <a:solidFill>
            <a:srgbClr val="4D4C5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HK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385" y="44624"/>
            <a:ext cx="11008199" cy="523431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l">
              <a:defRPr sz="3600" b="1">
                <a:solidFill>
                  <a:schemeClr val="bg1"/>
                </a:solidFill>
                <a:latin typeface="源樣黑體 TTF Medium" panose="020B0600000000000000" pitchFamily="34" charset="-120"/>
                <a:ea typeface="源樣黑體 TTF Medium" panose="020B0600000000000000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91344" y="730019"/>
            <a:ext cx="11737304" cy="5795325"/>
          </a:xfrm>
        </p:spPr>
        <p:txBody>
          <a:bodyPr/>
          <a:lstStyle>
            <a:lvl1pPr marL="342900" indent="-342900" algn="l">
              <a:buSzPct val="120000"/>
              <a:buFont typeface="Wingdings" panose="05000000000000000000" pitchFamily="2" charset="2"/>
              <a:buChar char="§"/>
              <a:defRPr b="1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742950" indent="-285750" algn="l">
              <a:buSzPct val="110000"/>
              <a:buFont typeface="Wingdings" panose="05000000000000000000" pitchFamily="2" charset="2"/>
              <a:buChar char="§"/>
              <a:defRPr b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2pPr>
            <a:lvl3pPr marL="1143000" indent="-228600" algn="l">
              <a:buFont typeface="Wingdings" panose="05000000000000000000" pitchFamily="2" charset="2"/>
              <a:buChar char="§"/>
              <a:defRPr b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3pPr>
            <a:lvl4pPr marL="1600200" indent="-228600" algn="l">
              <a:buFont typeface="Wingdings" panose="05000000000000000000" pitchFamily="2" charset="2"/>
              <a:buChar char="§"/>
              <a:defRPr b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4pPr>
            <a:lvl5pPr marL="2057400" indent="-228600" algn="l">
              <a:buFont typeface="Wingdings" panose="05000000000000000000" pitchFamily="2" charset="2"/>
              <a:buChar char="§"/>
              <a:defRPr b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40616" y="6476848"/>
            <a:ext cx="576064" cy="273685"/>
          </a:xfrm>
          <a:prstGeom prst="rect">
            <a:avLst/>
          </a:prstGeom>
        </p:spPr>
        <p:txBody>
          <a:bodyPr/>
          <a:lstStyle>
            <a:lvl1pPr algn="r">
              <a:defRPr sz="1100" b="1">
                <a:solidFill>
                  <a:schemeClr val="bg1"/>
                </a:solidFill>
                <a:latin typeface="Inconsolata" panose="00000509000000000000" pitchFamily="49" charset="0"/>
                <a:ea typeface="微軟正黑體" pitchFamily="34" charset="-120"/>
              </a:defRPr>
            </a:lvl1pPr>
          </a:lstStyle>
          <a:p>
            <a:fld id="{B43E7080-FF46-41B6-85CB-519C65172F8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sp>
        <p:nvSpPr>
          <p:cNvPr id="18" name="TextBox 7"/>
          <p:cNvSpPr txBox="1">
            <a:spLocks noChangeArrowheads="1"/>
          </p:cNvSpPr>
          <p:nvPr userDrawn="1"/>
        </p:nvSpPr>
        <p:spPr bwMode="auto">
          <a:xfrm>
            <a:off x="10272890" y="6317558"/>
            <a:ext cx="632353" cy="51937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70" tIns="51435" rIns="102870" bIns="51435">
            <a:spAutoFit/>
          </a:bodyPr>
          <a:lstStyle>
            <a:lvl1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1028700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en-US" altLang="zh-CN" sz="2700" b="1" dirty="0">
                <a:solidFill>
                  <a:srgbClr val="2399A2"/>
                </a:solidFill>
                <a:latin typeface="+mj-lt"/>
                <a:ea typeface="思源黑體 TW Medium" pitchFamily="34" charset="-120"/>
              </a:rPr>
              <a:t>STI</a:t>
            </a:r>
            <a:endParaRPr lang="zh-CN" altLang="en-US" sz="2700" b="1" dirty="0">
              <a:solidFill>
                <a:srgbClr val="2399A2"/>
              </a:solidFill>
              <a:latin typeface="+mj-lt"/>
              <a:ea typeface="思源黑體 TW Medium" pitchFamily="34" charset="-120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11" userDrawn="1">
          <p15:clr>
            <a:srgbClr val="FBAE40"/>
          </p15:clr>
        </p15:guide>
        <p15:guide id="2" orient="horz" pos="4247" userDrawn="1">
          <p15:clr>
            <a:srgbClr val="FBAE40"/>
          </p15:clr>
        </p15:guide>
        <p15:guide id="3" pos="7469" userDrawn="1">
          <p15:clr>
            <a:srgbClr val="FBAE40"/>
          </p15:clr>
        </p15:guide>
        <p15:guide id="4" orient="horz" pos="7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1615936" y="6571227"/>
            <a:ext cx="576064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B43E7080-FF46-41B6-85CB-519C65172F80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內容版面配置區 131"/>
          <p:cNvSpPr>
            <a:spLocks noGrp="1"/>
          </p:cNvSpPr>
          <p:nvPr>
            <p:ph sz="quarter" idx="11"/>
          </p:nvPr>
        </p:nvSpPr>
        <p:spPr>
          <a:xfrm>
            <a:off x="5408762" y="2305095"/>
            <a:ext cx="3384376" cy="457506"/>
          </a:xfrm>
        </p:spPr>
        <p:txBody>
          <a:bodyPr>
            <a:normAutofit fontScale="85000" lnSpcReduction="10000"/>
          </a:bodyPr>
          <a:lstStyle/>
          <a:p>
            <a:r>
              <a:rPr lang="en-US"/>
              <a:t>Anti-Money Laundering</a:t>
            </a:r>
            <a:endParaRPr lang="en-US" dirty="0"/>
          </a:p>
        </p:txBody>
      </p:sp>
      <p:sp>
        <p:nvSpPr>
          <p:cNvPr id="146" name="投影片編號版面配置區 14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1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4769270" y="2924647"/>
            <a:ext cx="6655322" cy="805316"/>
          </a:xfrm>
        </p:spPr>
        <p:txBody>
          <a:bodyPr/>
          <a:lstStyle/>
          <a:p>
            <a:pPr algn="ctr"/>
            <a:r>
              <a:rPr lang="zh-TW" altLang="en-US" sz="3600" dirty="0">
                <a:solidFill>
                  <a:srgbClr val="F8F8F8"/>
                </a:solidFill>
                <a:latin typeface="微软雅黑" panose="020B0503020204020204" pitchFamily="34" charset="-122"/>
              </a:rPr>
              <a:t>洗錢防制</a:t>
            </a:r>
            <a:r>
              <a:rPr lang="zh-TW" altLang="en-US" sz="3600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系統</a:t>
            </a:r>
            <a:r>
              <a:rPr lang="en-US" altLang="zh-TW" sz="3600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-</a:t>
            </a:r>
            <a:r>
              <a:rPr lang="zh-TW" altLang="en-US" sz="3600" dirty="0" smtClean="0">
                <a:solidFill>
                  <a:srgbClr val="F8F8F8"/>
                </a:solidFill>
                <a:latin typeface="微软雅黑" panose="020B0503020204020204" pitchFamily="34" charset="-122"/>
              </a:rPr>
              <a:t>異常處理</a:t>
            </a:r>
            <a:r>
              <a:rPr lang="en-US" altLang="zh-TW" sz="3600" dirty="0">
                <a:solidFill>
                  <a:srgbClr val="F8F8F8"/>
                </a:solidFill>
                <a:latin typeface="微软雅黑" panose="020B0503020204020204" pitchFamily="34" charset="-122"/>
              </a:rPr>
              <a:t/>
            </a:r>
            <a:br>
              <a:rPr lang="en-US" altLang="zh-TW" sz="3600" dirty="0">
                <a:solidFill>
                  <a:srgbClr val="F8F8F8"/>
                </a:solidFill>
                <a:latin typeface="微软雅黑" panose="020B0503020204020204" pitchFamily="34" charset="-122"/>
              </a:rPr>
            </a:br>
            <a:r>
              <a:rPr lang="en-US" altLang="zh-TW" dirty="0">
                <a:solidFill>
                  <a:srgbClr val="F8F8F8"/>
                </a:solidFill>
                <a:latin typeface="微软雅黑" panose="020B0503020204020204" pitchFamily="34" charset="-122"/>
              </a:rPr>
              <a:t/>
            </a:r>
            <a:br>
              <a:rPr lang="en-US" altLang="zh-TW" dirty="0">
                <a:solidFill>
                  <a:srgbClr val="F8F8F8"/>
                </a:solidFill>
                <a:latin typeface="微软雅黑" panose="020B0503020204020204" pitchFamily="34" charset="-122"/>
              </a:rPr>
            </a:br>
            <a:endParaRPr lang="zh-TW" altLang="en-US" sz="36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4930818" y="2213907"/>
            <a:ext cx="439309" cy="563010"/>
            <a:chOff x="4545230" y="2006332"/>
            <a:chExt cx="876555" cy="1123377"/>
          </a:xfrm>
          <a:solidFill>
            <a:srgbClr val="4D4C52"/>
          </a:solidFill>
        </p:grpSpPr>
        <p:sp>
          <p:nvSpPr>
            <p:cNvPr id="32" name="Freeform 5"/>
            <p:cNvSpPr/>
            <p:nvPr/>
          </p:nvSpPr>
          <p:spPr>
            <a:xfrm>
              <a:off x="4545230" y="2446695"/>
              <a:ext cx="539480" cy="683014"/>
            </a:xfrm>
            <a:custGeom>
              <a:avLst/>
              <a:gdLst/>
              <a:ahLst/>
              <a:cxnLst/>
              <a:rect l="l" t="t" r="r" b="b"/>
              <a:pathLst>
                <a:path w="511507" h="647598">
                  <a:moveTo>
                    <a:pt x="0" y="0"/>
                  </a:moveTo>
                  <a:lnTo>
                    <a:pt x="0" y="541631"/>
                  </a:lnTo>
                  <a:lnTo>
                    <a:pt x="511507" y="647598"/>
                  </a:lnTo>
                  <a:lnTo>
                    <a:pt x="511507" y="1601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3" name="Freeform 6"/>
            <p:cNvSpPr/>
            <p:nvPr/>
          </p:nvSpPr>
          <p:spPr>
            <a:xfrm>
              <a:off x="4739569" y="2180044"/>
              <a:ext cx="280858" cy="366834"/>
            </a:xfrm>
            <a:custGeom>
              <a:avLst/>
              <a:gdLst/>
              <a:ahLst/>
              <a:cxnLst/>
              <a:rect l="l" t="t" r="r" b="b"/>
              <a:pathLst>
                <a:path w="266295" h="347813">
                  <a:moveTo>
                    <a:pt x="0" y="0"/>
                  </a:moveTo>
                  <a:lnTo>
                    <a:pt x="0" y="247276"/>
                  </a:lnTo>
                  <a:lnTo>
                    <a:pt x="266295" y="347814"/>
                  </a:lnTo>
                  <a:lnTo>
                    <a:pt x="266295" y="9782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DE5A"/>
            </a:solidFill>
          </p:spPr>
        </p:sp>
        <p:sp>
          <p:nvSpPr>
            <p:cNvPr id="34" name="Freeform 7"/>
            <p:cNvSpPr/>
            <p:nvPr/>
          </p:nvSpPr>
          <p:spPr>
            <a:xfrm>
              <a:off x="5132055" y="2630289"/>
              <a:ext cx="289730" cy="373710"/>
            </a:xfrm>
            <a:custGeom>
              <a:avLst/>
              <a:gdLst/>
              <a:ahLst/>
              <a:cxnLst/>
              <a:rect l="l" t="t" r="r" b="b"/>
              <a:pathLst>
                <a:path w="274707" h="354332">
                  <a:moveTo>
                    <a:pt x="0" y="0"/>
                  </a:moveTo>
                  <a:lnTo>
                    <a:pt x="0" y="294275"/>
                  </a:lnTo>
                  <a:lnTo>
                    <a:pt x="274707" y="354333"/>
                  </a:lnTo>
                  <a:lnTo>
                    <a:pt x="274707" y="9408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DE5A"/>
            </a:solidFill>
          </p:spPr>
        </p:sp>
        <p:sp>
          <p:nvSpPr>
            <p:cNvPr id="35" name="Freeform 8"/>
            <p:cNvSpPr/>
            <p:nvPr/>
          </p:nvSpPr>
          <p:spPr>
            <a:xfrm>
              <a:off x="5155635" y="2341628"/>
              <a:ext cx="144199" cy="205998"/>
            </a:xfrm>
            <a:custGeom>
              <a:avLst/>
              <a:gdLst/>
              <a:ahLst/>
              <a:cxnLst/>
              <a:rect l="l" t="t" r="r" b="b"/>
              <a:pathLst>
                <a:path w="136722" h="195317">
                  <a:moveTo>
                    <a:pt x="0" y="0"/>
                  </a:moveTo>
                  <a:lnTo>
                    <a:pt x="0" y="163570"/>
                  </a:lnTo>
                  <a:lnTo>
                    <a:pt x="136722" y="195317"/>
                  </a:lnTo>
                  <a:lnTo>
                    <a:pt x="136722" y="683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6" name="Freeform 9"/>
            <p:cNvSpPr/>
            <p:nvPr/>
          </p:nvSpPr>
          <p:spPr>
            <a:xfrm>
              <a:off x="4959103" y="2006332"/>
              <a:ext cx="130551" cy="180284"/>
            </a:xfrm>
            <a:custGeom>
              <a:avLst/>
              <a:gdLst/>
              <a:ahLst/>
              <a:cxnLst/>
              <a:rect l="l" t="t" r="r" b="b"/>
              <a:pathLst>
                <a:path w="123782" h="170936">
                  <a:moveTo>
                    <a:pt x="0" y="0"/>
                  </a:moveTo>
                  <a:lnTo>
                    <a:pt x="0" y="124312"/>
                  </a:lnTo>
                  <a:lnTo>
                    <a:pt x="123781" y="170936"/>
                  </a:lnTo>
                  <a:lnTo>
                    <a:pt x="123781" y="5594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</p:spPr>
        </p:sp>
        <p:sp>
          <p:nvSpPr>
            <p:cNvPr id="37" name="Freeform 10"/>
            <p:cNvSpPr/>
            <p:nvPr/>
          </p:nvSpPr>
          <p:spPr>
            <a:xfrm>
              <a:off x="5157597" y="2158083"/>
              <a:ext cx="107357" cy="107357"/>
            </a:xfrm>
            <a:custGeom>
              <a:avLst/>
              <a:gdLst/>
              <a:ahLst/>
              <a:cxnLst/>
              <a:rect l="l" t="t" r="r" b="b"/>
              <a:pathLst>
                <a:path w="101790" h="101790">
                  <a:moveTo>
                    <a:pt x="0" y="0"/>
                  </a:moveTo>
                  <a:lnTo>
                    <a:pt x="0" y="101790"/>
                  </a:lnTo>
                  <a:lnTo>
                    <a:pt x="101789" y="101790"/>
                  </a:lnTo>
                  <a:lnTo>
                    <a:pt x="101789" y="2714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DE5A"/>
            </a:solidFill>
          </p:spPr>
        </p:sp>
      </p:grpSp>
      <p:sp>
        <p:nvSpPr>
          <p:cNvPr id="46" name="矩形 45"/>
          <p:cNvSpPr/>
          <p:nvPr/>
        </p:nvSpPr>
        <p:spPr>
          <a:xfrm>
            <a:off x="5309008" y="2749218"/>
            <a:ext cx="3600000" cy="36000"/>
          </a:xfrm>
          <a:prstGeom prst="rect">
            <a:avLst/>
          </a:prstGeom>
          <a:gradFill>
            <a:gsLst>
              <a:gs pos="27000">
                <a:srgbClr val="F3DE5A">
                  <a:alpha val="79000"/>
                </a:srgbClr>
              </a:gs>
              <a:gs pos="84000">
                <a:srgbClr val="4D4C5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內容版面配置區 130">
            <a:extLst>
              <a:ext uri="{FF2B5EF4-FFF2-40B4-BE49-F238E27FC236}">
                <a16:creationId xmlns:a16="http://schemas.microsoft.com/office/drawing/2014/main" id="{958BCD55-8A83-4633-938F-F826F91D7AFD}"/>
              </a:ext>
            </a:extLst>
          </p:cNvPr>
          <p:cNvSpPr txBox="1">
            <a:spLocks/>
          </p:cNvSpPr>
          <p:nvPr/>
        </p:nvSpPr>
        <p:spPr>
          <a:xfrm>
            <a:off x="5411924" y="4005064"/>
            <a:ext cx="2736304" cy="45750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800" dirty="0" smtClean="0">
                <a:solidFill>
                  <a:srgbClr val="0070C0"/>
                </a:solidFill>
                <a:latin typeface="Inconsolata" panose="00000509000000000000" pitchFamily="49" charset="0"/>
              </a:rPr>
              <a:t>Anson</a:t>
            </a:r>
            <a:r>
              <a:rPr lang="en-US" sz="2800" dirty="0" smtClean="0">
                <a:solidFill>
                  <a:srgbClr val="0070C0"/>
                </a:solidFill>
                <a:latin typeface="Inconsolata" panose="00000509000000000000" pitchFamily="49" charset="0"/>
              </a:rPr>
              <a:t> Lin</a:t>
            </a:r>
            <a:endParaRPr lang="en-US" sz="2800" dirty="0">
              <a:solidFill>
                <a:srgbClr val="0070C0"/>
              </a:solidFill>
              <a:latin typeface="Inconsolata" panose="00000509000000000000" pitchFamily="49" charset="0"/>
            </a:endParaRPr>
          </a:p>
        </p:txBody>
      </p:sp>
      <p:sp>
        <p:nvSpPr>
          <p:cNvPr id="14" name="內容版面配置區 131">
            <a:extLst>
              <a:ext uri="{FF2B5EF4-FFF2-40B4-BE49-F238E27FC236}">
                <a16:creationId xmlns:a16="http://schemas.microsoft.com/office/drawing/2014/main" id="{31A5FF80-9736-4518-AA78-C5CD671A2D67}"/>
              </a:ext>
            </a:extLst>
          </p:cNvPr>
          <p:cNvSpPr txBox="1">
            <a:spLocks/>
          </p:cNvSpPr>
          <p:nvPr/>
        </p:nvSpPr>
        <p:spPr>
          <a:xfrm>
            <a:off x="8885959" y="4023918"/>
            <a:ext cx="2466625" cy="457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/>
                </a:solidFill>
                <a:latin typeface="Inconsolata" panose="00000509000000000000" pitchFamily="49" charset="0"/>
                <a:ea typeface="微軟正黑體" pitchFamily="34" charset="-12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b="1" kern="120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0070C0"/>
                </a:solidFill>
              </a:rPr>
              <a:t>2021/9/14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93D58976-F4AE-400C-B21C-ED1E30425C09}"/>
              </a:ext>
            </a:extLst>
          </p:cNvPr>
          <p:cNvSpPr/>
          <p:nvPr/>
        </p:nvSpPr>
        <p:spPr>
          <a:xfrm>
            <a:off x="8938907" y="6007785"/>
            <a:ext cx="3222049" cy="773459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微软雅黑"/>
              <a:cs typeface="+mn-cs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2BAF1D52-C53A-467C-8A22-563CFA4E3E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069" y="5984491"/>
            <a:ext cx="3191726" cy="82004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-SWIFT</a:t>
            </a:r>
            <a:r>
              <a:rPr lang="zh-TW" altLang="en-US" dirty="0" smtClean="0"/>
              <a:t>未回覆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查看資料庫狀態</a:t>
            </a:r>
            <a:endParaRPr lang="en-US" altLang="zh-TW" dirty="0" smtClean="0"/>
          </a:p>
          <a:p>
            <a:endParaRPr lang="en-US" altLang="zh-TW" dirty="0"/>
          </a:p>
          <a:p>
            <a:pPr lvl="1"/>
            <a:r>
              <a:rPr lang="zh-TW" altLang="en-US" dirty="0" smtClean="0"/>
              <a:t>狀態說明</a:t>
            </a:r>
            <a:endParaRPr lang="en-US" altLang="zh-TW" dirty="0" smtClean="0"/>
          </a:p>
          <a:p>
            <a:pPr lvl="2"/>
            <a:r>
              <a:rPr lang="en-US" altLang="zh-TW" sz="2000" dirty="0" smtClean="0"/>
              <a:t>NEW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新電文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PARSER : </a:t>
            </a:r>
            <a:r>
              <a:rPr lang="zh-TW" altLang="en-US" sz="2000" dirty="0" smtClean="0"/>
              <a:t>檢核電文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SPLIT</a:t>
            </a:r>
            <a:r>
              <a:rPr lang="zh-TW" altLang="en-US" sz="2000" dirty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切割電文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RELEASE1 : </a:t>
            </a:r>
            <a:r>
              <a:rPr lang="zh-TW" altLang="en-US" sz="2000" dirty="0" smtClean="0"/>
              <a:t>未命中直接放行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HOLD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</a:t>
            </a:r>
            <a:r>
              <a:rPr lang="zh-TW" altLang="en-US" sz="2000" dirty="0"/>
              <a:t>命中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RELEASE2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人工審查後可放行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REJECT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:</a:t>
            </a:r>
            <a:r>
              <a:rPr lang="zh-TW" altLang="en-US" sz="2000" dirty="0" smtClean="0"/>
              <a:t> 人工審查後不可放行</a:t>
            </a:r>
            <a:endParaRPr lang="en-US" altLang="zh-TW" sz="2000" dirty="0" smtClean="0"/>
          </a:p>
          <a:p>
            <a:pPr lvl="1"/>
            <a:r>
              <a:rPr lang="zh-TW" altLang="en-US" dirty="0"/>
              <a:t>狀態未改變可能原因</a:t>
            </a:r>
            <a:endParaRPr lang="en-US" altLang="zh-TW" dirty="0"/>
          </a:p>
          <a:p>
            <a:pPr lvl="2"/>
            <a:r>
              <a:rPr lang="zh-TW" altLang="en-US" sz="2000" dirty="0"/>
              <a:t>一段時間內電文量超過</a:t>
            </a:r>
            <a:r>
              <a:rPr lang="en-US" altLang="zh-TW" sz="2000" dirty="0"/>
              <a:t>AML</a:t>
            </a:r>
            <a:r>
              <a:rPr lang="zh-TW" altLang="en-US" sz="2000" dirty="0"/>
              <a:t>系統可負荷數量</a:t>
            </a:r>
            <a:endParaRPr lang="en-US" altLang="zh-TW" sz="2000" dirty="0"/>
          </a:p>
          <a:p>
            <a:pPr lvl="2"/>
            <a:r>
              <a:rPr lang="en-US" altLang="zh-TW" sz="2000" dirty="0"/>
              <a:t>AML SWIFT</a:t>
            </a:r>
            <a:r>
              <a:rPr lang="zh-TW" altLang="en-US" sz="2000" dirty="0"/>
              <a:t>相關服務異常</a:t>
            </a:r>
            <a:endParaRPr lang="en-US" altLang="zh-TW" sz="2000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2"/>
          <a:srcRect t="18439" b="29933"/>
          <a:stretch/>
        </p:blipFill>
        <p:spPr>
          <a:xfrm>
            <a:off x="444219" y="1268760"/>
            <a:ext cx="11484429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SWIFT</a:t>
            </a:r>
            <a:r>
              <a:rPr lang="zh-TW" altLang="en-US" dirty="0"/>
              <a:t>未回覆</a:t>
            </a:r>
            <a:r>
              <a:rPr lang="en-US" altLang="zh-TW" dirty="0" smtClean="0"/>
              <a:t>-</a:t>
            </a:r>
            <a:r>
              <a:rPr lang="zh-TW" altLang="en-US" dirty="0" smtClean="0"/>
              <a:t>服務重啟順序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4367" y="1423440"/>
            <a:ext cx="2172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zh-TW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開啟</a:t>
            </a:r>
            <a:r>
              <a:rPr lang="zh-TW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順序</a:t>
            </a:r>
            <a:endParaRPr lang="en-US" altLang="zh-TW" sz="3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367" y="3708321"/>
            <a:ext cx="21723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SzPct val="120000"/>
              <a:buFont typeface="Wingdings" panose="05000000000000000000" pitchFamily="2" charset="2"/>
              <a:buChar char="§"/>
            </a:pPr>
            <a:r>
              <a:rPr lang="zh-TW" alt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關閉順序</a:t>
            </a:r>
            <a:endParaRPr lang="en-US" altLang="zh-TW" sz="3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" name="內容版面配置區 6"/>
          <p:cNvPicPr>
            <a:picLocks noChangeAspect="1"/>
          </p:cNvPicPr>
          <p:nvPr/>
        </p:nvPicPr>
        <p:blipFill rotWithShape="1">
          <a:blip r:embed="rId2"/>
          <a:srcRect t="2858" r="15579" b="5714"/>
          <a:stretch/>
        </p:blipFill>
        <p:spPr>
          <a:xfrm>
            <a:off x="263352" y="4293096"/>
            <a:ext cx="5976665" cy="1512168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6360199" y="4168455"/>
            <a:ext cx="461665" cy="18158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spcBef>
                <a:spcPct val="20000"/>
              </a:spcBef>
              <a:buSzPct val="120000"/>
            </a:pP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b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b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b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3" name="內容版面配置區 6"/>
          <p:cNvPicPr>
            <a:picLocks noChangeAspect="1"/>
          </p:cNvPicPr>
          <p:nvPr/>
        </p:nvPicPr>
        <p:blipFill rotWithShape="1">
          <a:blip r:embed="rId2"/>
          <a:srcRect t="2858" r="15579" b="5714"/>
          <a:stretch/>
        </p:blipFill>
        <p:spPr>
          <a:xfrm>
            <a:off x="263351" y="2008215"/>
            <a:ext cx="5976665" cy="151216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6360199" y="1892439"/>
            <a:ext cx="461665" cy="1815882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>
              <a:spcBef>
                <a:spcPct val="20000"/>
              </a:spcBef>
              <a:buSzPct val="120000"/>
            </a:pP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4</a:t>
            </a: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/>
            </a:r>
            <a:b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1</a:t>
            </a:r>
            <a:b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2</a:t>
            </a:r>
            <a:b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</a:br>
            <a:r>
              <a:rPr lang="en-US" altLang="zh-TW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itchFamily="34" charset="-120"/>
                <a:ea typeface="微軟正黑體" pitchFamily="34" charset="-120"/>
              </a:rPr>
              <a:t>3</a:t>
            </a:r>
            <a:endParaRPr lang="zh-TW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614367" y="759527"/>
            <a:ext cx="11737304" cy="601897"/>
          </a:xfrm>
        </p:spPr>
        <p:txBody>
          <a:bodyPr/>
          <a:lstStyle/>
          <a:p>
            <a:pPr marL="342900" lvl="1" indent="-342900">
              <a:buSzPct val="120000"/>
            </a:pPr>
            <a:r>
              <a:rPr lang="zh-TW" altLang="en-US" sz="3200" b="1" dirty="0"/>
              <a:t>若確認為</a:t>
            </a:r>
            <a:r>
              <a:rPr lang="en-US" altLang="zh-TW" sz="3200" b="1" dirty="0"/>
              <a:t>SWIFT</a:t>
            </a:r>
            <a:r>
              <a:rPr lang="zh-TW" altLang="en-US" sz="3200" b="1" dirty="0"/>
              <a:t>服務異常，則須申請權限重新啟動相關服務</a:t>
            </a:r>
            <a:endParaRPr lang="en-US" altLang="zh-TW" sz="3200" b="1" dirty="0"/>
          </a:p>
          <a:p>
            <a:pPr marL="457200" lvl="1" indent="0">
              <a:buNone/>
            </a:pPr>
            <a:endParaRPr lang="en-US" altLang="zh-TW" sz="2400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845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SWIFT</a:t>
            </a:r>
            <a:r>
              <a:rPr lang="zh-TW" altLang="en-US" dirty="0"/>
              <a:t>未</a:t>
            </a:r>
            <a:r>
              <a:rPr lang="zh-TW" altLang="en-US" dirty="0" smtClean="0"/>
              <a:t>回覆</a:t>
            </a:r>
            <a:r>
              <a:rPr lang="en-US" altLang="zh-TW" dirty="0" smtClean="0"/>
              <a:t>-LOGS</a:t>
            </a:r>
            <a:r>
              <a:rPr lang="zh-TW" altLang="en-US" dirty="0" smtClean="0"/>
              <a:t>查看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/>
              <a:t>SWIFT</a:t>
            </a:r>
            <a:r>
              <a:rPr lang="zh-TW" altLang="en-US" dirty="0"/>
              <a:t>程式</a:t>
            </a:r>
            <a:r>
              <a:rPr lang="en-US" altLang="zh-TW" dirty="0"/>
              <a:t>Log</a:t>
            </a:r>
          </a:p>
          <a:p>
            <a:pPr lvl="1"/>
            <a:r>
              <a:rPr lang="zh-TW" altLang="en-US" sz="2400" dirty="0"/>
              <a:t>程式名稱</a:t>
            </a:r>
            <a:endParaRPr lang="en-US" altLang="zh-TW" sz="2400" dirty="0"/>
          </a:p>
          <a:p>
            <a:pPr lvl="2"/>
            <a:r>
              <a:rPr lang="en-US" altLang="zh-TW" sz="2000" dirty="0"/>
              <a:t>PATRIOT OFFICER Service Helper</a:t>
            </a:r>
          </a:p>
          <a:p>
            <a:pPr lvl="2"/>
            <a:r>
              <a:rPr lang="en-US" altLang="zh-TW" sz="2000" dirty="0"/>
              <a:t>PATRIOT OFFICER SWIFT Database Service</a:t>
            </a:r>
          </a:p>
          <a:p>
            <a:pPr lvl="2"/>
            <a:r>
              <a:rPr lang="en-US" altLang="zh-TW" sz="2000" dirty="0"/>
              <a:t>PATRIOT OFFICER SWIFT Processor</a:t>
            </a:r>
          </a:p>
          <a:p>
            <a:pPr lvl="1"/>
            <a:r>
              <a:rPr lang="en-US" altLang="zh-TW" sz="2400" dirty="0"/>
              <a:t>Log</a:t>
            </a:r>
            <a:r>
              <a:rPr lang="zh-TW" altLang="en-US" sz="2400" dirty="0"/>
              <a:t>路徑</a:t>
            </a:r>
            <a:r>
              <a:rPr lang="zh-TW" altLang="en-US" sz="2400" dirty="0" smtClean="0"/>
              <a:t>：</a:t>
            </a:r>
            <a:r>
              <a:rPr lang="en-US" altLang="zh-TW" sz="2400" dirty="0" smtClean="0"/>
              <a:t>C</a:t>
            </a:r>
            <a:r>
              <a:rPr lang="en-US" altLang="zh-TW" sz="2400" dirty="0"/>
              <a:t>:\Program Files\</a:t>
            </a:r>
            <a:r>
              <a:rPr lang="en-US" altLang="zh-TW" sz="2400" dirty="0" err="1"/>
              <a:t>GlobalVision</a:t>
            </a:r>
            <a:r>
              <a:rPr lang="en-US" altLang="zh-TW" sz="2400" dirty="0"/>
              <a:t> Systems\AML</a:t>
            </a:r>
            <a:r>
              <a:rPr lang="zh-TW" altLang="en-US" sz="2400" dirty="0"/>
              <a:t>應用程式</a:t>
            </a:r>
            <a:r>
              <a:rPr lang="en-US" altLang="zh-TW" sz="2400" dirty="0"/>
              <a:t>\</a:t>
            </a:r>
            <a:r>
              <a:rPr lang="en-US" altLang="zh-TW" sz="2400" dirty="0" smtClean="0"/>
              <a:t>Logs(</a:t>
            </a:r>
            <a:r>
              <a:rPr lang="zh-TW" altLang="en-US" sz="2400" dirty="0" smtClean="0"/>
              <a:t>預設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4008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NameCheck</a:t>
            </a:r>
            <a:r>
              <a:rPr lang="en-US" altLang="zh-TW" dirty="0" smtClean="0"/>
              <a:t> Web Service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確認站</a:t>
            </a:r>
            <a:r>
              <a:rPr lang="zh-TW" altLang="en-US" dirty="0" smtClean="0"/>
              <a:t>台</a:t>
            </a:r>
            <a:endParaRPr lang="en-US" altLang="zh-TW" dirty="0" smtClean="0"/>
          </a:p>
          <a:p>
            <a:pPr lvl="1"/>
            <a:r>
              <a:rPr lang="zh-TW" altLang="en-US" sz="2400" dirty="0"/>
              <a:t>確認</a:t>
            </a:r>
            <a:r>
              <a:rPr lang="en-US" altLang="zh-TW" sz="2400" dirty="0"/>
              <a:t>IIS</a:t>
            </a:r>
            <a:r>
              <a:rPr lang="zh-TW" altLang="en-US" sz="2400" dirty="0"/>
              <a:t>站台</a:t>
            </a:r>
            <a:r>
              <a:rPr lang="en-US" altLang="zh-TW" sz="2400" dirty="0" err="1"/>
              <a:t>NameCheckService</a:t>
            </a:r>
            <a:r>
              <a:rPr lang="zh-TW" altLang="en-US" sz="2400" dirty="0"/>
              <a:t>服務狀態為</a:t>
            </a:r>
            <a:r>
              <a:rPr lang="en-US" altLang="zh-TW" sz="2400" dirty="0"/>
              <a:t>【</a:t>
            </a:r>
            <a:r>
              <a:rPr lang="zh-TW" altLang="en-US" sz="2400" dirty="0"/>
              <a:t>已啟動</a:t>
            </a:r>
            <a:r>
              <a:rPr lang="en-US" altLang="zh-TW" sz="2400" dirty="0" smtClean="0"/>
              <a:t>】</a:t>
            </a:r>
            <a:endParaRPr lang="en-US" altLang="zh-TW" dirty="0" smtClean="0"/>
          </a:p>
          <a:p>
            <a:r>
              <a:rPr lang="zh-TW" altLang="en-US" dirty="0"/>
              <a:t>查看程式</a:t>
            </a:r>
            <a:r>
              <a:rPr lang="en-US" altLang="zh-TW" dirty="0"/>
              <a:t>Log</a:t>
            </a:r>
          </a:p>
          <a:p>
            <a:pPr lvl="1"/>
            <a:r>
              <a:rPr lang="zh-TW" altLang="en-US" sz="2400" dirty="0"/>
              <a:t>程式名稱</a:t>
            </a:r>
            <a:r>
              <a:rPr lang="en-US" altLang="zh-TW" sz="2400" dirty="0"/>
              <a:t>-PATRIOT OFFICER Detection Worker</a:t>
            </a:r>
          </a:p>
          <a:p>
            <a:pPr lvl="2"/>
            <a:r>
              <a:rPr lang="en-US" altLang="zh-TW" dirty="0"/>
              <a:t>Log</a:t>
            </a:r>
            <a:r>
              <a:rPr lang="zh-TW" altLang="en-US" dirty="0"/>
              <a:t>路徑：</a:t>
            </a:r>
            <a:r>
              <a:rPr lang="en-US" altLang="zh-TW" dirty="0"/>
              <a:t>D:\Logs\Worker</a:t>
            </a:r>
          </a:p>
          <a:p>
            <a:pPr lvl="1"/>
            <a:r>
              <a:rPr lang="zh-TW" altLang="en-US" sz="2400" dirty="0"/>
              <a:t>程式名稱</a:t>
            </a:r>
            <a:r>
              <a:rPr lang="en-US" altLang="zh-TW" sz="2400" dirty="0"/>
              <a:t>-Namecheck Processor</a:t>
            </a:r>
          </a:p>
          <a:p>
            <a:pPr lvl="2"/>
            <a:r>
              <a:rPr lang="en-US" altLang="zh-TW" dirty="0"/>
              <a:t>Log</a:t>
            </a:r>
            <a:r>
              <a:rPr lang="zh-TW" altLang="en-US" dirty="0"/>
              <a:t>路徑：</a:t>
            </a:r>
            <a:r>
              <a:rPr lang="en-US" altLang="zh-TW" dirty="0"/>
              <a:t>D:\Logs\Namecheck</a:t>
            </a:r>
          </a:p>
          <a:p>
            <a:pPr lvl="1"/>
            <a:endParaRPr lang="zh-TW" altLang="en-US" sz="24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1716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-</a:t>
            </a:r>
            <a:r>
              <a:rPr lang="zh-TW" altLang="en-US" dirty="0" smtClean="0"/>
              <a:t>批次姓名檢核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確認</a:t>
            </a:r>
            <a:r>
              <a:rPr lang="zh-TW" altLang="en-US" dirty="0"/>
              <a:t>服務</a:t>
            </a:r>
            <a:r>
              <a:rPr lang="zh-TW" altLang="en-US" dirty="0"/>
              <a:t>狀態</a:t>
            </a:r>
            <a:endParaRPr lang="en-US" altLang="zh-TW" dirty="0"/>
          </a:p>
          <a:p>
            <a:pPr lvl="1"/>
            <a:r>
              <a:rPr lang="en-US" altLang="zh-TW" sz="2400" dirty="0"/>
              <a:t>IIS</a:t>
            </a:r>
            <a:r>
              <a:rPr lang="zh-TW" altLang="en-US" sz="2400" dirty="0"/>
              <a:t>站台</a:t>
            </a:r>
            <a:r>
              <a:rPr lang="en-US" altLang="zh-TW" sz="2400" dirty="0"/>
              <a:t>FTP</a:t>
            </a:r>
            <a:r>
              <a:rPr lang="zh-TW" altLang="en-US" sz="2400" dirty="0"/>
              <a:t>服務狀態為</a:t>
            </a:r>
            <a:r>
              <a:rPr lang="en-US" altLang="zh-TW" sz="2400" dirty="0"/>
              <a:t>【</a:t>
            </a:r>
            <a:r>
              <a:rPr lang="zh-TW" altLang="en-US" sz="2400" dirty="0"/>
              <a:t>已啟動</a:t>
            </a:r>
            <a:r>
              <a:rPr lang="en-US" altLang="zh-TW" sz="2400" dirty="0" smtClean="0"/>
              <a:t>】</a:t>
            </a:r>
          </a:p>
          <a:p>
            <a:r>
              <a:rPr lang="zh-TW" altLang="en-US" dirty="0"/>
              <a:t>查看程式</a:t>
            </a:r>
            <a:r>
              <a:rPr lang="en-US" altLang="zh-TW" dirty="0"/>
              <a:t>Log</a:t>
            </a:r>
          </a:p>
          <a:p>
            <a:pPr lvl="1"/>
            <a:r>
              <a:rPr lang="zh-TW" altLang="en-US" sz="2400" dirty="0"/>
              <a:t>程式名稱</a:t>
            </a:r>
            <a:r>
              <a:rPr lang="en-US" altLang="zh-TW" sz="2400" dirty="0"/>
              <a:t>-PATRIOT OFFICER Detection Worker</a:t>
            </a:r>
          </a:p>
          <a:p>
            <a:pPr lvl="2"/>
            <a:r>
              <a:rPr lang="en-US" altLang="zh-TW" dirty="0"/>
              <a:t>Log</a:t>
            </a:r>
            <a:r>
              <a:rPr lang="zh-TW" altLang="en-US" dirty="0"/>
              <a:t>路徑：</a:t>
            </a:r>
            <a:r>
              <a:rPr lang="en-US" altLang="zh-TW" dirty="0"/>
              <a:t>D:\Logs\Worker</a:t>
            </a:r>
          </a:p>
          <a:p>
            <a:pPr lvl="1"/>
            <a:r>
              <a:rPr lang="zh-TW" altLang="en-US" sz="2400" dirty="0"/>
              <a:t>程式名稱</a:t>
            </a:r>
            <a:r>
              <a:rPr lang="en-US" altLang="zh-TW" sz="2400" dirty="0"/>
              <a:t>-Namecheck Processor</a:t>
            </a:r>
          </a:p>
          <a:p>
            <a:pPr lvl="2"/>
            <a:r>
              <a:rPr lang="en-US" altLang="zh-TW" dirty="0"/>
              <a:t>Log</a:t>
            </a:r>
            <a:r>
              <a:rPr lang="zh-TW" altLang="en-US" dirty="0"/>
              <a:t>路徑：</a:t>
            </a:r>
            <a:r>
              <a:rPr lang="en-US" altLang="zh-TW" dirty="0"/>
              <a:t>D:\Logs\Namecheck</a:t>
            </a:r>
          </a:p>
          <a:p>
            <a:pPr lvl="1"/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57238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11568608" y="-27383"/>
            <a:ext cx="623392" cy="288032"/>
          </a:xfrm>
        </p:spPr>
        <p:txBody>
          <a:bodyPr/>
          <a:lstStyle/>
          <a:p>
            <a:pPr algn="r"/>
            <a:fld id="{B43E7080-FF46-41B6-85CB-519C65172F80}" type="slidenum">
              <a:rPr lang="zh-TW" altLang="en-US" smtClean="0">
                <a:solidFill>
                  <a:schemeClr val="bg1"/>
                </a:solidFill>
              </a:rPr>
              <a:pPr algn="r"/>
              <a:t>15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8" name="矩形 7"/>
          <p:cNvSpPr/>
          <p:nvPr/>
        </p:nvSpPr>
        <p:spPr>
          <a:xfrm>
            <a:off x="213420" y="980728"/>
            <a:ext cx="11711230" cy="531312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80160" fontAlgn="auto">
              <a:spcBef>
                <a:spcPts val="0"/>
              </a:spcBef>
              <a:spcAft>
                <a:spcPts val="0"/>
              </a:spcAft>
            </a:pPr>
            <a:endParaRPr lang="zh-CN" altLang="en-US" sz="2520">
              <a:solidFill>
                <a:prstClr val="white"/>
              </a:solidFill>
              <a:latin typeface="Calibri"/>
              <a:ea typeface="宋体" panose="02010600030101010101" pitchFamily="2" charset="-122"/>
            </a:endParaRPr>
          </a:p>
        </p:txBody>
      </p:sp>
      <p:grpSp>
        <p:nvGrpSpPr>
          <p:cNvPr id="10" name="Group"/>
          <p:cNvGrpSpPr/>
          <p:nvPr/>
        </p:nvGrpSpPr>
        <p:grpSpPr>
          <a:xfrm>
            <a:off x="4349803" y="1547119"/>
            <a:ext cx="2970333" cy="4349263"/>
            <a:chOff x="-1" y="0"/>
            <a:chExt cx="1685315" cy="2467698"/>
          </a:xfrm>
        </p:grpSpPr>
        <p:pic>
          <p:nvPicPr>
            <p:cNvPr id="1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7788" y="213882"/>
              <a:ext cx="127743" cy="1499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3952" y="183302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91785" y="44322"/>
              <a:ext cx="58277" cy="68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554436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065" y="1654037"/>
              <a:ext cx="75643" cy="88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941" y="554436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957" y="554436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90" y="319987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432" y="319987"/>
              <a:ext cx="179842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4449" y="319987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0961" y="86833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902" y="0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5553" y="86833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373" y="0"/>
              <a:ext cx="179844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5947" y="17366"/>
              <a:ext cx="162477" cy="1907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8331" y="0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2781" y="133295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4739" y="133295"/>
              <a:ext cx="162476" cy="1907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2721" y="269003"/>
              <a:ext cx="93010" cy="1091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148" y="337354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7089" y="337354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2106" y="337354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5273" y="554436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2213" y="554436"/>
              <a:ext cx="179844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37231" y="554436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881" y="775861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1822" y="775861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6839" y="775861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6411" y="992943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3351" y="992943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369" y="992943"/>
              <a:ext cx="179842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9860" y="1202099"/>
              <a:ext cx="179844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803" y="1202099"/>
              <a:ext cx="179842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819" y="1202099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679" y="1429909"/>
              <a:ext cx="179842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0621" y="1429909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271" y="1516741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945" y="2018387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87" y="2018387"/>
              <a:ext cx="179843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904" y="2018387"/>
              <a:ext cx="179844" cy="21111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799" y="2253534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6742" y="2253534"/>
              <a:ext cx="179843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758" y="2253534"/>
              <a:ext cx="179844" cy="21112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552" y="213882"/>
              <a:ext cx="127743" cy="1499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864" y="8727"/>
              <a:ext cx="58277" cy="68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7153" y="220452"/>
              <a:ext cx="58277" cy="684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8726" y="209758"/>
              <a:ext cx="75643" cy="88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7089" y="217432"/>
              <a:ext cx="110376" cy="1295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7015" y="1099297"/>
              <a:ext cx="93010" cy="1091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8689" y="1167366"/>
              <a:ext cx="93010" cy="1091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9223" y="1288931"/>
              <a:ext cx="75643" cy="88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798" y="1396533"/>
              <a:ext cx="75643" cy="887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898" y="1654037"/>
              <a:ext cx="75643" cy="88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3419" y="1654037"/>
              <a:ext cx="75643" cy="88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5194" y="79056"/>
              <a:ext cx="40910" cy="480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741" y="340961"/>
              <a:ext cx="58277" cy="68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6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9563" y="443441"/>
              <a:ext cx="58278" cy="68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44403" y="670717"/>
              <a:ext cx="40911" cy="480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7453" y="2159207"/>
              <a:ext cx="58277" cy="6841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2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052" y="2015550"/>
              <a:ext cx="40910" cy="48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3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7369" y="2252310"/>
              <a:ext cx="40910" cy="48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4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3504" y="2418428"/>
              <a:ext cx="40911" cy="480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5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2611" y="2419674"/>
              <a:ext cx="40910" cy="480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6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798" y="2029727"/>
              <a:ext cx="40911" cy="480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6882" y="1423564"/>
              <a:ext cx="75645" cy="887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6556" y="1008938"/>
              <a:ext cx="40910" cy="48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9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29" y="511005"/>
              <a:ext cx="40911" cy="48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587" y="504360"/>
              <a:ext cx="40910" cy="48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8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987" y="2186776"/>
              <a:ext cx="40910" cy="480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2" name="Freeform 6"/>
          <p:cNvSpPr>
            <a:spLocks noChangeArrowheads="1"/>
          </p:cNvSpPr>
          <p:nvPr/>
        </p:nvSpPr>
        <p:spPr bwMode="auto">
          <a:xfrm>
            <a:off x="134867" y="806077"/>
            <a:ext cx="82551" cy="468313"/>
          </a:xfrm>
          <a:custGeom>
            <a:avLst/>
            <a:gdLst>
              <a:gd name="T0" fmla="*/ 0 w 102"/>
              <a:gd name="T1" fmla="*/ 0 h 474"/>
              <a:gd name="T2" fmla="*/ 102 w 102"/>
              <a:gd name="T3" fmla="*/ 108 h 474"/>
              <a:gd name="T4" fmla="*/ 102 w 102"/>
              <a:gd name="T5" fmla="*/ 474 h 474"/>
              <a:gd name="T6" fmla="*/ 0 w 102"/>
              <a:gd name="T7" fmla="*/ 366 h 474"/>
              <a:gd name="T8" fmla="*/ 0 w 102"/>
              <a:gd name="T9" fmla="*/ 0 h 4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474">
                <a:moveTo>
                  <a:pt x="0" y="0"/>
                </a:moveTo>
                <a:lnTo>
                  <a:pt x="102" y="108"/>
                </a:lnTo>
                <a:lnTo>
                  <a:pt x="102" y="474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rgbClr val="484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83" name="Freeform 12"/>
          <p:cNvSpPr>
            <a:spLocks noChangeArrowheads="1"/>
          </p:cNvSpPr>
          <p:nvPr/>
        </p:nvSpPr>
        <p:spPr bwMode="auto">
          <a:xfrm>
            <a:off x="134864" y="806075"/>
            <a:ext cx="2144712" cy="361951"/>
          </a:xfrm>
          <a:custGeom>
            <a:avLst/>
            <a:gdLst>
              <a:gd name="T0" fmla="*/ 0 w 2649"/>
              <a:gd name="T1" fmla="*/ 0 h 366"/>
              <a:gd name="T2" fmla="*/ 2649 w 2649"/>
              <a:gd name="T3" fmla="*/ 0 h 366"/>
              <a:gd name="T4" fmla="*/ 2502 w 2649"/>
              <a:gd name="T5" fmla="*/ 186 h 366"/>
              <a:gd name="T6" fmla="*/ 2649 w 2649"/>
              <a:gd name="T7" fmla="*/ 366 h 366"/>
              <a:gd name="T8" fmla="*/ 0 w 2649"/>
              <a:gd name="T9" fmla="*/ 366 h 366"/>
              <a:gd name="T10" fmla="*/ 0 w 2649"/>
              <a:gd name="T11" fmla="*/ 0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49" h="366">
                <a:moveTo>
                  <a:pt x="0" y="0"/>
                </a:moveTo>
                <a:lnTo>
                  <a:pt x="2649" y="0"/>
                </a:lnTo>
                <a:lnTo>
                  <a:pt x="2502" y="186"/>
                </a:lnTo>
                <a:lnTo>
                  <a:pt x="2649" y="366"/>
                </a:lnTo>
                <a:lnTo>
                  <a:pt x="0" y="366"/>
                </a:lnTo>
                <a:lnTo>
                  <a:pt x="0" y="0"/>
                </a:lnTo>
                <a:close/>
              </a:path>
            </a:pathLst>
          </a:custGeom>
          <a:solidFill>
            <a:srgbClr val="48484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2" tIns="45718" rIns="91432" bIns="45718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294A5A"/>
              </a:solidFill>
              <a:effectLst/>
              <a:uLnTx/>
              <a:uFillTx/>
              <a:ea typeface="宋体" pitchFamily="2" charset="-122"/>
            </a:endParaRPr>
          </a:p>
        </p:txBody>
      </p:sp>
      <p:sp>
        <p:nvSpPr>
          <p:cNvPr id="84" name="TextBox 14"/>
          <p:cNvSpPr txBox="1">
            <a:spLocks noChangeArrowheads="1"/>
          </p:cNvSpPr>
          <p:nvPr/>
        </p:nvSpPr>
        <p:spPr bwMode="auto">
          <a:xfrm>
            <a:off x="350764" y="780673"/>
            <a:ext cx="697611" cy="400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2" tIns="45718" rIns="91432" bIns="45718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US" altLang="zh-CN" sz="2000" dirty="0">
                <a:solidFill>
                  <a:srgbClr val="FFFFFF"/>
                </a:solidFill>
                <a:latin typeface="Inconsolata" panose="00000509000000000000" pitchFamily="49" charset="0"/>
              </a:rPr>
              <a:t>Q</a:t>
            </a:r>
            <a:r>
              <a:rPr lang="zh-TW" altLang="en-US" sz="2000" dirty="0">
                <a:solidFill>
                  <a:srgbClr val="FFFFFF"/>
                </a:solidFill>
                <a:latin typeface="Inconsolata" panose="00000509000000000000" pitchFamily="49" charset="0"/>
              </a:rPr>
              <a:t>＆</a:t>
            </a:r>
            <a:r>
              <a:rPr lang="en-US" altLang="zh-TW" sz="2000" dirty="0">
                <a:solidFill>
                  <a:srgbClr val="FFFFFF"/>
                </a:solidFill>
                <a:latin typeface="Inconsolata" panose="00000509000000000000" pitchFamily="49" charset="0"/>
              </a:rPr>
              <a:t>A</a:t>
            </a:r>
            <a:endParaRPr lang="zh-CN" altLang="en-US" sz="2000" dirty="0">
              <a:solidFill>
                <a:srgbClr val="FFFFFF"/>
              </a:solidFill>
              <a:latin typeface="Inconsolata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96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處理原則</a:t>
            </a:r>
            <a:endParaRPr lang="en-US" altLang="zh-TW" dirty="0" smtClean="0"/>
          </a:p>
          <a:p>
            <a:r>
              <a:rPr lang="zh-TW" altLang="en-US" dirty="0" smtClean="0"/>
              <a:t>常見</a:t>
            </a:r>
            <a:r>
              <a:rPr lang="zh-TW" altLang="en-US" dirty="0" smtClean="0"/>
              <a:t>錯誤</a:t>
            </a:r>
            <a:endParaRPr lang="en-US" altLang="zh-TW" dirty="0" smtClean="0"/>
          </a:p>
          <a:p>
            <a:pPr lvl="1"/>
            <a:r>
              <a:rPr lang="zh-TW" altLang="en-US" dirty="0"/>
              <a:t>名單</a:t>
            </a:r>
            <a:r>
              <a:rPr lang="zh-TW" altLang="en-US" dirty="0" smtClean="0"/>
              <a:t>匯入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SWIFT</a:t>
            </a:r>
          </a:p>
          <a:p>
            <a:pPr lvl="1"/>
            <a:r>
              <a:rPr lang="zh-TW" altLang="en-US" dirty="0"/>
              <a:t>姓名檢核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333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異常處理</a:t>
            </a:r>
            <a:r>
              <a:rPr lang="en-US" altLang="zh-TW" dirty="0" smtClean="0"/>
              <a:t>-</a:t>
            </a:r>
            <a:r>
              <a:rPr lang="zh-TW" altLang="en-US" dirty="0" smtClean="0"/>
              <a:t>處理原則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查看</a:t>
            </a:r>
            <a:r>
              <a:rPr lang="en-US" altLang="zh-TW" sz="2800" dirty="0"/>
              <a:t>Log</a:t>
            </a:r>
          </a:p>
          <a:p>
            <a:pPr lvl="1"/>
            <a:r>
              <a:rPr lang="zh-TW" altLang="en-US" sz="2400" dirty="0"/>
              <a:t>事件檢視器</a:t>
            </a:r>
            <a:endParaRPr lang="en-US" altLang="zh-TW" sz="2400" dirty="0"/>
          </a:p>
          <a:p>
            <a:pPr lvl="1"/>
            <a:r>
              <a:rPr lang="en-US" altLang="zh-TW" sz="2400" dirty="0"/>
              <a:t>AML</a:t>
            </a:r>
            <a:r>
              <a:rPr lang="zh-TW" altLang="en-US" sz="2400" dirty="0"/>
              <a:t>資料庫紀錄：</a:t>
            </a:r>
            <a:r>
              <a:rPr lang="en-US" altLang="zh-TW" sz="2400" dirty="0" err="1"/>
              <a:t>GCMAINDB..Logs</a:t>
            </a:r>
            <a:r>
              <a:rPr lang="en-US" altLang="zh-TW" sz="2400" dirty="0"/>
              <a:t> table</a:t>
            </a:r>
          </a:p>
          <a:p>
            <a:pPr lvl="1"/>
            <a:r>
              <a:rPr lang="zh-TW" altLang="en-US" sz="2400" dirty="0"/>
              <a:t>相關應用程式紀錄</a:t>
            </a:r>
            <a:endParaRPr lang="en-US" altLang="zh-TW" sz="2400" dirty="0"/>
          </a:p>
          <a:p>
            <a:pPr lvl="2"/>
            <a:r>
              <a:rPr lang="en-US" altLang="zh-TW" sz="2000" dirty="0"/>
              <a:t>EXE</a:t>
            </a:r>
            <a:r>
              <a:rPr lang="zh-TW" altLang="en-US" sz="2000" dirty="0"/>
              <a:t>：</a:t>
            </a:r>
            <a:r>
              <a:rPr lang="zh-TW" altLang="en-US" sz="1800" dirty="0"/>
              <a:t>Ｄ</a:t>
            </a:r>
            <a:r>
              <a:rPr lang="en-US" altLang="zh-TW" sz="1800" dirty="0"/>
              <a:t>:\PATRIOTOFFICER\PATRIOTOFFICER_FILES\EXE\Logs</a:t>
            </a:r>
            <a:endParaRPr lang="en-US" altLang="zh-TW" sz="2000" dirty="0"/>
          </a:p>
          <a:p>
            <a:pPr lvl="2"/>
            <a:r>
              <a:rPr lang="en-US" altLang="zh-TW" sz="2000" dirty="0"/>
              <a:t>Web Service</a:t>
            </a:r>
            <a:r>
              <a:rPr lang="zh-TW" altLang="en-US" sz="2000" dirty="0"/>
              <a:t>：</a:t>
            </a:r>
            <a:r>
              <a:rPr lang="en-US" altLang="zh-TW" sz="2000" dirty="0"/>
              <a:t>D:\Logs </a:t>
            </a:r>
            <a:r>
              <a:rPr lang="zh-TW" altLang="en-US" sz="2000" dirty="0"/>
              <a:t>或 Ｄ</a:t>
            </a:r>
            <a:r>
              <a:rPr lang="en-US" altLang="zh-TW" sz="2000" dirty="0"/>
              <a:t>:\PATRIOTOFFICER</a:t>
            </a:r>
          </a:p>
          <a:p>
            <a:pPr lvl="2"/>
            <a:r>
              <a:rPr lang="en-US" altLang="zh-TW" sz="2000" dirty="0"/>
              <a:t>MSI</a:t>
            </a:r>
            <a:r>
              <a:rPr lang="zh-TW" altLang="en-US" sz="2000" dirty="0"/>
              <a:t>：</a:t>
            </a:r>
            <a:r>
              <a:rPr lang="en-US" altLang="zh-TW" sz="2000" dirty="0"/>
              <a:t> D:\Logs </a:t>
            </a:r>
            <a:r>
              <a:rPr lang="zh-TW" altLang="en-US" sz="2000" dirty="0"/>
              <a:t>或 </a:t>
            </a:r>
            <a:r>
              <a:rPr lang="en-US" altLang="zh-TW" sz="2000" dirty="0"/>
              <a:t>C:\Program Files\</a:t>
            </a:r>
            <a:r>
              <a:rPr lang="en-US" altLang="zh-TW" sz="2000" dirty="0" err="1"/>
              <a:t>GlobalVision</a:t>
            </a:r>
            <a:r>
              <a:rPr lang="en-US" altLang="zh-TW" sz="2000" dirty="0"/>
              <a:t> Systems</a:t>
            </a:r>
          </a:p>
          <a:p>
            <a:pPr lvl="2"/>
            <a:endParaRPr lang="en-US" altLang="zh-TW" sz="2000" dirty="0"/>
          </a:p>
          <a:p>
            <a:r>
              <a:rPr lang="zh-TW" altLang="en-US" sz="2800" dirty="0"/>
              <a:t>確認是否有環境異動</a:t>
            </a:r>
            <a:endParaRPr lang="en-US" altLang="zh-TW" sz="2800" dirty="0"/>
          </a:p>
          <a:p>
            <a:pPr lvl="1"/>
            <a:r>
              <a:rPr lang="zh-TW" altLang="en-US" sz="2400" dirty="0"/>
              <a:t>網路環境：防火牆異動、更換</a:t>
            </a:r>
            <a:r>
              <a:rPr lang="en-US" altLang="zh-TW" sz="2400" dirty="0"/>
              <a:t>IP</a:t>
            </a:r>
            <a:r>
              <a:rPr lang="zh-TW" altLang="en-US" sz="2400" dirty="0"/>
              <a:t>、網路異常等</a:t>
            </a:r>
            <a:endParaRPr lang="en-US" altLang="zh-TW" sz="2400" dirty="0"/>
          </a:p>
          <a:p>
            <a:pPr lvl="1"/>
            <a:r>
              <a:rPr lang="zh-TW" altLang="en-US" sz="2400" dirty="0"/>
              <a:t>作業系統：軟體</a:t>
            </a:r>
            <a:r>
              <a:rPr lang="en-US" altLang="zh-TW" sz="2400" dirty="0"/>
              <a:t>(</a:t>
            </a:r>
            <a:r>
              <a:rPr lang="zh-TW" altLang="en-US" sz="2400" dirty="0"/>
              <a:t>防毒</a:t>
            </a:r>
            <a:r>
              <a:rPr lang="en-US" altLang="zh-TW" sz="2400" dirty="0"/>
              <a:t>)</a:t>
            </a:r>
            <a:r>
              <a:rPr lang="zh-TW" altLang="en-US" sz="2400" dirty="0"/>
              <a:t>更新、</a:t>
            </a:r>
            <a:r>
              <a:rPr lang="en-US" altLang="zh-TW" sz="2400" dirty="0"/>
              <a:t>windows Update</a:t>
            </a:r>
            <a:r>
              <a:rPr lang="zh-TW" altLang="en-US" sz="2400" dirty="0"/>
              <a:t>等</a:t>
            </a:r>
            <a:endParaRPr lang="en-US" altLang="zh-TW" sz="2400" dirty="0"/>
          </a:p>
          <a:p>
            <a:pPr lvl="1"/>
            <a:r>
              <a:rPr lang="zh-TW" altLang="en-US" sz="2400" dirty="0"/>
              <a:t>人員異動：更換使用者帳號、密碼、群組、分行等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094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處理</a:t>
            </a:r>
            <a:r>
              <a:rPr lang="zh-TW" altLang="en-US" dirty="0" smtClean="0"/>
              <a:t>原則</a:t>
            </a:r>
            <a:r>
              <a:rPr lang="en-US" altLang="zh-TW" dirty="0" smtClean="0"/>
              <a:t>-</a:t>
            </a:r>
            <a:r>
              <a:rPr lang="zh-TW" altLang="en-US" dirty="0" smtClean="0"/>
              <a:t>事件檢視器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路徑</a:t>
            </a:r>
            <a:endParaRPr lang="en-US" altLang="zh-TW" sz="2800" dirty="0"/>
          </a:p>
          <a:p>
            <a:pPr lvl="1"/>
            <a:r>
              <a:rPr lang="zh-TW" altLang="en-US" sz="2400" dirty="0"/>
              <a:t>控制台</a:t>
            </a:r>
            <a:r>
              <a:rPr lang="en-US" altLang="zh-TW" sz="2400" dirty="0"/>
              <a:t>\</a:t>
            </a:r>
            <a:r>
              <a:rPr lang="zh-TW" altLang="en-US" sz="2400" dirty="0"/>
              <a:t>所有控制台項目</a:t>
            </a:r>
            <a:r>
              <a:rPr lang="en-US" altLang="zh-TW" sz="2400" dirty="0"/>
              <a:t>\</a:t>
            </a:r>
            <a:r>
              <a:rPr lang="zh-TW" altLang="en-US" sz="2400" dirty="0"/>
              <a:t>系統管理工具</a:t>
            </a:r>
            <a:endParaRPr lang="en-US" altLang="zh-TW" sz="2400" dirty="0"/>
          </a:p>
          <a:p>
            <a:pPr lvl="1"/>
            <a:r>
              <a:rPr lang="zh-TW" altLang="en-US" sz="2400" dirty="0"/>
              <a:t>功能選項：</a:t>
            </a:r>
            <a:r>
              <a:rPr lang="en-US" altLang="zh-TW" sz="2400" dirty="0"/>
              <a:t>Windows</a:t>
            </a:r>
            <a:r>
              <a:rPr lang="zh-TW" altLang="en-US" sz="2400" dirty="0"/>
              <a:t>記錄</a:t>
            </a:r>
            <a:r>
              <a:rPr lang="en-US" altLang="zh-TW" sz="2400" dirty="0"/>
              <a:t>\</a:t>
            </a:r>
            <a:r>
              <a:rPr lang="zh-TW" altLang="en-US" sz="2400" dirty="0"/>
              <a:t>應用程式</a:t>
            </a:r>
            <a:endParaRPr lang="en-US" altLang="zh-TW" sz="2400" dirty="0"/>
          </a:p>
          <a:p>
            <a:pPr lvl="1"/>
            <a:r>
              <a:rPr lang="zh-TW" altLang="en-US" sz="2400" dirty="0"/>
              <a:t>研判訊息內容或將訊息內容</a:t>
            </a:r>
            <a:r>
              <a:rPr lang="en-US" altLang="zh-TW" sz="2400" dirty="0"/>
              <a:t>Email</a:t>
            </a:r>
            <a:r>
              <a:rPr lang="zh-TW" altLang="en-US" sz="2400" dirty="0"/>
              <a:t>給敦陽科技</a:t>
            </a:r>
            <a:r>
              <a:rPr lang="en-US" altLang="zh-TW" sz="2400" dirty="0"/>
              <a:t>PM</a:t>
            </a:r>
            <a:r>
              <a:rPr lang="zh-TW" altLang="en-US" sz="2400" dirty="0"/>
              <a:t>、工程師，以便查看問題發生原因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91" y="831485"/>
            <a:ext cx="11591009" cy="55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30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處理原則</a:t>
            </a:r>
            <a:r>
              <a:rPr lang="en-US" altLang="zh-TW" dirty="0" smtClean="0"/>
              <a:t>-AML</a:t>
            </a:r>
            <a:r>
              <a:rPr lang="zh-TW" altLang="en-US" dirty="0" smtClean="0"/>
              <a:t>資料庫紀錄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GCMAINDB</a:t>
            </a:r>
            <a:r>
              <a:rPr lang="zh-TW" altLang="en-US" dirty="0" smtClean="0"/>
              <a:t> </a:t>
            </a:r>
            <a:r>
              <a:rPr lang="en-US" altLang="zh-TW" dirty="0" smtClean="0"/>
              <a:t>Logs</a:t>
            </a:r>
            <a:r>
              <a:rPr lang="zh-TW" altLang="en-US" dirty="0"/>
              <a:t>資料表重要欄位</a:t>
            </a:r>
            <a:endParaRPr lang="en-US" altLang="zh-TW" sz="28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70408"/>
              </p:ext>
            </p:extLst>
          </p:nvPr>
        </p:nvGraphicFramePr>
        <p:xfrm>
          <a:off x="1415480" y="1412776"/>
          <a:ext cx="9073008" cy="4536499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4427974">
                  <a:extLst>
                    <a:ext uri="{9D8B030D-6E8A-4147-A177-3AD203B41FA5}">
                      <a16:colId xmlns:a16="http://schemas.microsoft.com/office/drawing/2014/main" val="2599059218"/>
                    </a:ext>
                  </a:extLst>
                </a:gridCol>
                <a:gridCol w="4645034">
                  <a:extLst>
                    <a:ext uri="{9D8B030D-6E8A-4147-A177-3AD203B41FA5}">
                      <a16:colId xmlns:a16="http://schemas.microsoft.com/office/drawing/2014/main" val="16359644"/>
                    </a:ext>
                  </a:extLst>
                </a:gridCol>
              </a:tblGrid>
              <a:tr h="412409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 smtClean="0">
                          <a:effectLst/>
                        </a:rPr>
                        <a:t>欄位名稱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</a:rPr>
                        <a:t>欄位說明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68962506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 smtClean="0">
                          <a:effectLst/>
                        </a:rPr>
                        <a:t>DateTime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 smtClean="0">
                          <a:effectLst/>
                        </a:rPr>
                        <a:t>訊息日期時間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17590471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BankNo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</a:rPr>
                        <a:t>銀行代號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09625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</a:rPr>
                        <a:t>Path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</a:rPr>
                        <a:t>程式路徑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2800580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RawUrl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</a:rPr>
                        <a:t>實體程式路徑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76850673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ExceptionType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</a:rPr>
                        <a:t>例外類別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9153690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 err="1" smtClean="0"/>
                        <a:t>InternalMessage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 smtClean="0">
                          <a:effectLst/>
                        </a:rPr>
                        <a:t>內部訊息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52504366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ExceptionMessage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</a:rPr>
                        <a:t>例外訊息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0400362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StackTrace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</a:rPr>
                        <a:t>詳細訊息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633723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</a:rPr>
                        <a:t>Application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</a:rPr>
                        <a:t>發生訊息應用程式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344282"/>
                  </a:ext>
                </a:extLst>
              </a:tr>
              <a:tr h="412409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</a:rPr>
                        <a:t>LogType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</a:rPr>
                        <a:t>訊息類別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7321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48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處理原則</a:t>
            </a:r>
            <a:r>
              <a:rPr lang="en-US" altLang="zh-TW" dirty="0" smtClean="0"/>
              <a:t>-</a:t>
            </a:r>
            <a:r>
              <a:rPr lang="zh-TW" altLang="en-US" dirty="0" smtClean="0"/>
              <a:t>相關應用程式紀錄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LOG</a:t>
            </a:r>
            <a:r>
              <a:rPr lang="zh-TW" altLang="en-US" dirty="0" smtClean="0"/>
              <a:t>分類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sz="2800" dirty="0"/>
              <a:t>Log</a:t>
            </a:r>
            <a:r>
              <a:rPr lang="zh-TW" altLang="en-US" sz="2800" dirty="0"/>
              <a:t>擷取</a:t>
            </a:r>
            <a:endParaRPr lang="en-US" altLang="zh-TW" sz="2800" dirty="0"/>
          </a:p>
          <a:p>
            <a:pPr lvl="1"/>
            <a:r>
              <a:rPr lang="zh-TW" altLang="en-US" sz="2400" dirty="0"/>
              <a:t>依據上述路徑找到</a:t>
            </a:r>
            <a:r>
              <a:rPr lang="en-US" altLang="zh-TW" sz="2400" dirty="0"/>
              <a:t>Log</a:t>
            </a:r>
            <a:r>
              <a:rPr lang="zh-TW" altLang="en-US" sz="2400" dirty="0"/>
              <a:t>記錄檔</a:t>
            </a:r>
            <a:endParaRPr lang="en-US" altLang="zh-TW" sz="2400" dirty="0"/>
          </a:p>
          <a:p>
            <a:pPr lvl="1"/>
            <a:r>
              <a:rPr lang="zh-TW" altLang="en-US" sz="2400" dirty="0"/>
              <a:t>依據錯誤發生時間點，確認是否有相關訊息</a:t>
            </a:r>
            <a:endParaRPr lang="en-US" altLang="zh-TW" sz="2400" dirty="0"/>
          </a:p>
          <a:p>
            <a:pPr lvl="1"/>
            <a:r>
              <a:rPr lang="zh-TW" altLang="en-US" sz="2400" dirty="0"/>
              <a:t>研判訊息內容或將訊息內容</a:t>
            </a:r>
            <a:r>
              <a:rPr lang="en-US" altLang="zh-TW" sz="2400" dirty="0"/>
              <a:t>Email</a:t>
            </a:r>
            <a:r>
              <a:rPr lang="zh-TW" altLang="en-US" sz="2400" dirty="0"/>
              <a:t>給敦陽科技</a:t>
            </a:r>
            <a:r>
              <a:rPr lang="en-US" altLang="zh-TW" sz="2400" dirty="0"/>
              <a:t>PM</a:t>
            </a:r>
            <a:r>
              <a:rPr lang="zh-TW" altLang="en-US" sz="2400" dirty="0"/>
              <a:t>、工程師，以便查看問題發生原因</a:t>
            </a:r>
            <a:endParaRPr lang="en-US" altLang="zh-TW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213508"/>
              </p:ext>
            </p:extLst>
          </p:nvPr>
        </p:nvGraphicFramePr>
        <p:xfrm>
          <a:off x="2423592" y="908720"/>
          <a:ext cx="9217024" cy="273630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97784">
                  <a:extLst>
                    <a:ext uri="{9D8B030D-6E8A-4147-A177-3AD203B41FA5}">
                      <a16:colId xmlns:a16="http://schemas.microsoft.com/office/drawing/2014/main" val="350866003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112919597"/>
                    </a:ext>
                  </a:extLst>
                </a:gridCol>
                <a:gridCol w="2674624">
                  <a:extLst>
                    <a:ext uri="{9D8B030D-6E8A-4147-A177-3AD203B41FA5}">
                      <a16:colId xmlns:a16="http://schemas.microsoft.com/office/drawing/2014/main" val="989642786"/>
                    </a:ext>
                  </a:extLst>
                </a:gridCol>
              </a:tblGrid>
              <a:tr h="390901">
                <a:tc>
                  <a:txBody>
                    <a:bodyPr/>
                    <a:lstStyle/>
                    <a:p>
                      <a:pPr algn="ctr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</a:rPr>
                        <a:t>項目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800" dirty="0" smtClean="0">
                          <a:effectLst/>
                        </a:rPr>
                        <a:t>路</a:t>
                      </a:r>
                      <a:r>
                        <a:rPr lang="zh-TW" altLang="en-US" sz="1800" dirty="0" smtClean="0">
                          <a:effectLst/>
                        </a:rPr>
                        <a:t>　　</a:t>
                      </a:r>
                      <a:r>
                        <a:rPr lang="zh-TW" sz="1800" dirty="0" smtClean="0">
                          <a:effectLst/>
                        </a:rPr>
                        <a:t>徑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</a:rPr>
                        <a:t>主機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5308247"/>
                  </a:ext>
                </a:extLst>
              </a:tr>
              <a:tr h="390901">
                <a:tc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EXE Log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D:\PATRIOTOFFICER\PATRIOTOFFICER_FILES\EXE\Logs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 Server</a:t>
                      </a:r>
                      <a:endParaRPr lang="zh-TW" sz="18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0783896"/>
                  </a:ext>
                </a:extLst>
              </a:tr>
              <a:tr h="390901">
                <a:tc rowSpan="2"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IIS Log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C:\inetpub\logs\LogFiles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 Server</a:t>
                      </a:r>
                      <a:endParaRPr lang="zh-TW" sz="18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2221635"/>
                  </a:ext>
                </a:extLst>
              </a:tr>
              <a:tr h="3909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 Server</a:t>
                      </a:r>
                      <a:endParaRPr lang="zh-TW" sz="18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587880"/>
                  </a:ext>
                </a:extLst>
              </a:tr>
              <a:tr h="390901">
                <a:tc rowSpan="3"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MSI Log</a:t>
                      </a:r>
                      <a:endParaRPr lang="zh-TW" sz="18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C:\Program Files\</a:t>
                      </a:r>
                      <a:r>
                        <a:rPr lang="en-US" sz="1800" dirty="0" err="1">
                          <a:effectLst/>
                        </a:rPr>
                        <a:t>GlobalVision</a:t>
                      </a:r>
                      <a:r>
                        <a:rPr lang="en-US" sz="1800" dirty="0">
                          <a:effectLst/>
                        </a:rPr>
                        <a:t> Systems\</a:t>
                      </a:r>
                      <a:r>
                        <a:rPr lang="zh-TW" sz="1800" dirty="0">
                          <a:effectLst/>
                        </a:rPr>
                        <a:t>應用程式</a:t>
                      </a:r>
                      <a:r>
                        <a:rPr lang="en-US" sz="1800" dirty="0">
                          <a:effectLst/>
                        </a:rPr>
                        <a:t>\Logs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C:\Logs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D:\Logs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 Server</a:t>
                      </a:r>
                      <a:endParaRPr lang="zh-TW" sz="18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5776204"/>
                  </a:ext>
                </a:extLst>
              </a:tr>
              <a:tr h="3909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 Server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6571561"/>
                  </a:ext>
                </a:extLst>
              </a:tr>
              <a:tr h="39090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CDC Work Server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281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50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-GVS</a:t>
            </a:r>
            <a:r>
              <a:rPr lang="zh-TW" altLang="en-US" dirty="0" smtClean="0"/>
              <a:t>名單匯入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查看</a:t>
            </a:r>
            <a:r>
              <a:rPr lang="en-US" altLang="zh-TW" dirty="0" smtClean="0"/>
              <a:t>Logs</a:t>
            </a:r>
          </a:p>
          <a:p>
            <a:pPr lvl="1"/>
            <a:r>
              <a:rPr lang="zh-TW" altLang="en-US" sz="2400" dirty="0" smtClean="0"/>
              <a:t>路徑</a:t>
            </a:r>
            <a:r>
              <a:rPr lang="en-US" altLang="zh-TW" sz="2400" dirty="0"/>
              <a:t>D:\PATRIOTOFFICER\PATRIOTOFFICER_FILES\EXE\Logs</a:t>
            </a:r>
            <a:r>
              <a:rPr lang="zh-TW" altLang="en-US" sz="2400" dirty="0"/>
              <a:t> </a:t>
            </a:r>
            <a:r>
              <a:rPr lang="en-US" altLang="zh-TW" sz="2400" dirty="0"/>
              <a:t>(</a:t>
            </a:r>
            <a:r>
              <a:rPr lang="zh-TW" altLang="en-US" sz="2400" dirty="0"/>
              <a:t>預設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400" dirty="0"/>
              <a:t>檔名</a:t>
            </a:r>
            <a:r>
              <a:rPr lang="en-US" altLang="zh-TW" sz="2400" dirty="0"/>
              <a:t>DownloadComplianceList.log</a:t>
            </a:r>
          </a:p>
          <a:p>
            <a:pPr lvl="1"/>
            <a:r>
              <a:rPr lang="zh-TW" altLang="en-US" sz="2400" dirty="0"/>
              <a:t>檔名</a:t>
            </a:r>
            <a:r>
              <a:rPr lang="en-US" altLang="zh-TW" sz="2400" dirty="0" smtClean="0"/>
              <a:t>SCHED_BlacklistPreparation.log</a:t>
            </a:r>
          </a:p>
          <a:p>
            <a:r>
              <a:rPr lang="zh-TW" altLang="en-US" sz="2800" dirty="0"/>
              <a:t>常見問題</a:t>
            </a:r>
            <a:r>
              <a:rPr lang="zh-TW" altLang="en-US" sz="2800" dirty="0" smtClean="0"/>
              <a:t>類型</a:t>
            </a:r>
            <a:endParaRPr lang="en-US" altLang="zh-TW" sz="2800" dirty="0" smtClean="0"/>
          </a:p>
          <a:p>
            <a:pPr lvl="1"/>
            <a:r>
              <a:rPr lang="zh-TW" altLang="en-US" sz="2400" dirty="0"/>
              <a:t>名單晚到：檔案到檔時間比名單匯入排程時間晚</a:t>
            </a:r>
            <a:endParaRPr lang="en-US" altLang="zh-TW" sz="2400" dirty="0"/>
          </a:p>
          <a:p>
            <a:pPr lvl="1"/>
            <a:r>
              <a:rPr lang="zh-TW" altLang="en-US" sz="2400" dirty="0"/>
              <a:t>連線異常</a:t>
            </a:r>
            <a:endParaRPr lang="en-US" altLang="zh-TW" sz="2400" dirty="0"/>
          </a:p>
          <a:p>
            <a:pPr lvl="1"/>
            <a:endParaRPr lang="en-US" altLang="zh-TW" sz="2400" dirty="0"/>
          </a:p>
          <a:p>
            <a:endParaRPr lang="en-US" altLang="zh-TW" sz="2800" dirty="0"/>
          </a:p>
          <a:p>
            <a:pPr lvl="1"/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952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</a:t>
            </a:r>
            <a:r>
              <a:rPr lang="zh-TW" altLang="en-US" dirty="0" smtClean="0"/>
              <a:t>錯誤</a:t>
            </a:r>
            <a:r>
              <a:rPr lang="en-US" altLang="zh-TW" dirty="0" smtClean="0"/>
              <a:t>-WC</a:t>
            </a:r>
            <a:r>
              <a:rPr lang="zh-TW" altLang="en-US" dirty="0" smtClean="0"/>
              <a:t>名單匯入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查看</a:t>
            </a:r>
            <a:r>
              <a:rPr lang="en-US" altLang="zh-TW" dirty="0"/>
              <a:t>Logs</a:t>
            </a:r>
          </a:p>
          <a:p>
            <a:pPr lvl="1"/>
            <a:r>
              <a:rPr lang="zh-TW" altLang="en-US" sz="2400" dirty="0"/>
              <a:t>路徑</a:t>
            </a:r>
            <a:r>
              <a:rPr lang="en-US" altLang="zh-TW" sz="2400" dirty="0"/>
              <a:t>D:\PATRIOTOFFICER\PATRIOTOFFICER_FILES\EXE\Logs</a:t>
            </a:r>
            <a:r>
              <a:rPr lang="zh-TW" altLang="en-US" sz="2400" dirty="0"/>
              <a:t> </a:t>
            </a:r>
            <a:r>
              <a:rPr lang="en-US" altLang="zh-TW" sz="2000" dirty="0"/>
              <a:t>(</a:t>
            </a:r>
            <a:r>
              <a:rPr lang="zh-TW" altLang="en-US" sz="2000" dirty="0"/>
              <a:t>預設</a:t>
            </a:r>
            <a:r>
              <a:rPr lang="en-US" altLang="zh-TW" sz="2000" dirty="0" smtClean="0"/>
              <a:t>)</a:t>
            </a:r>
          </a:p>
          <a:p>
            <a:pPr lvl="1"/>
            <a:r>
              <a:rPr lang="zh-TW" altLang="en-US" sz="2400" dirty="0"/>
              <a:t>檔名</a:t>
            </a:r>
            <a:r>
              <a:rPr lang="en-US" altLang="zh-TW" sz="2400" dirty="0"/>
              <a:t>WC_ExtractList.log</a:t>
            </a:r>
          </a:p>
          <a:p>
            <a:r>
              <a:rPr lang="zh-TW" altLang="en-US" sz="2800" dirty="0"/>
              <a:t>常見問題類型</a:t>
            </a:r>
            <a:endParaRPr lang="en-US" altLang="zh-TW" sz="2800" dirty="0"/>
          </a:p>
          <a:p>
            <a:pPr lvl="1"/>
            <a:r>
              <a:rPr lang="zh-TW" altLang="en-US" sz="2400" dirty="0"/>
              <a:t>名單晚到：檔案到檔時間比名單匯入排程時間晚</a:t>
            </a:r>
            <a:endParaRPr lang="en-US" altLang="zh-TW" sz="2400" dirty="0"/>
          </a:p>
          <a:p>
            <a:pPr lvl="1"/>
            <a:r>
              <a:rPr lang="zh-TW" altLang="en-US" sz="2400" dirty="0"/>
              <a:t>連線</a:t>
            </a:r>
            <a:r>
              <a:rPr lang="zh-TW" altLang="en-US" sz="2400" dirty="0" smtClean="0"/>
              <a:t>異常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記憶體滿了</a:t>
            </a:r>
            <a:endParaRPr lang="en-US" altLang="zh-TW" sz="2400" dirty="0"/>
          </a:p>
          <a:p>
            <a:endParaRPr lang="en-US" altLang="zh-TW" sz="2400" dirty="0"/>
          </a:p>
          <a:p>
            <a:pPr lvl="1"/>
            <a:endParaRPr lang="en-US" altLang="zh-TW" sz="20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886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常見錯誤</a:t>
            </a:r>
            <a:r>
              <a:rPr lang="en-US" altLang="zh-TW" dirty="0" smtClean="0"/>
              <a:t>-ETL</a:t>
            </a:r>
            <a:r>
              <a:rPr lang="zh-TW" altLang="en-US" dirty="0" smtClean="0"/>
              <a:t>匯入</a:t>
            </a:r>
            <a:r>
              <a:rPr lang="zh-TW" altLang="en-US" dirty="0"/>
              <a:t>異常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查看</a:t>
            </a:r>
            <a:r>
              <a:rPr lang="en-US" altLang="zh-TW" dirty="0" smtClean="0"/>
              <a:t>Logs</a:t>
            </a:r>
          </a:p>
          <a:p>
            <a:pPr lvl="1"/>
            <a:r>
              <a:rPr lang="zh-TW" altLang="en-US" sz="2400" dirty="0"/>
              <a:t>路徑</a:t>
            </a:r>
            <a:r>
              <a:rPr lang="en-US" altLang="zh-TW" sz="2400" dirty="0"/>
              <a:t>D:\PATRIOT_OFFICER_ETL_FILES </a:t>
            </a:r>
          </a:p>
          <a:p>
            <a:pPr lvl="1"/>
            <a:r>
              <a:rPr lang="zh-TW" altLang="en-US" sz="2400" dirty="0"/>
              <a:t>檔名</a:t>
            </a:r>
            <a:r>
              <a:rPr lang="en-US" altLang="zh-TW" sz="2400" dirty="0" smtClean="0"/>
              <a:t>TriggerDataLoad.log</a:t>
            </a:r>
          </a:p>
          <a:p>
            <a:r>
              <a:rPr lang="zh-TW" altLang="en-US" sz="2800" dirty="0" smtClean="0"/>
              <a:t>常見問題類型</a:t>
            </a:r>
            <a:endParaRPr lang="en-US" altLang="zh-TW" sz="2800" dirty="0"/>
          </a:p>
          <a:p>
            <a:pPr lvl="1"/>
            <a:r>
              <a:rPr lang="zh-TW" altLang="en-US" sz="2400" dirty="0"/>
              <a:t>資料內容或資料型別錯誤</a:t>
            </a:r>
            <a:r>
              <a:rPr lang="en-US" altLang="zh-TW" sz="2400" dirty="0"/>
              <a:t>(</a:t>
            </a:r>
            <a:r>
              <a:rPr lang="zh-TW" altLang="en-US" sz="2400" dirty="0"/>
              <a:t>例如：數字欄位給字元</a:t>
            </a:r>
            <a:r>
              <a:rPr lang="zh-TW" altLang="en-US" sz="2400" dirty="0" smtClean="0"/>
              <a:t>資料、必填欄位為空等</a:t>
            </a:r>
            <a:r>
              <a:rPr lang="en-US" altLang="zh-TW" sz="2400" dirty="0"/>
              <a:t>)</a:t>
            </a:r>
          </a:p>
          <a:p>
            <a:pPr lvl="1"/>
            <a:r>
              <a:rPr lang="zh-TW" altLang="en-US" sz="2400" dirty="0"/>
              <a:t>資料長度超過原廠提供的</a:t>
            </a:r>
            <a:r>
              <a:rPr lang="en-US" altLang="zh-TW" sz="2400" dirty="0"/>
              <a:t>Spec</a:t>
            </a:r>
            <a:r>
              <a:rPr lang="zh-TW" altLang="en-US" sz="2400" dirty="0"/>
              <a:t>定義</a:t>
            </a:r>
            <a:endParaRPr lang="en-US" altLang="zh-TW" sz="2400" dirty="0"/>
          </a:p>
          <a:p>
            <a:pPr lvl="1"/>
            <a:r>
              <a:rPr lang="zh-TW" altLang="en-US" sz="2400" dirty="0"/>
              <a:t>資料欄位數目不足</a:t>
            </a:r>
            <a:r>
              <a:rPr lang="en-US" altLang="zh-TW" sz="2400" dirty="0"/>
              <a:t>(</a:t>
            </a:r>
            <a:r>
              <a:rPr lang="zh-TW" altLang="en-US" sz="2400" dirty="0"/>
              <a:t>例如：資料錯誤導致斷行</a:t>
            </a:r>
            <a:r>
              <a:rPr lang="en-US" altLang="zh-TW" sz="2400" dirty="0"/>
              <a:t>)</a:t>
            </a:r>
          </a:p>
          <a:p>
            <a:pPr lvl="1"/>
            <a:endParaRPr lang="en-US" altLang="zh-TW" sz="2400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435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92049</TotalTime>
  <Words>683</Words>
  <Application>Microsoft Office PowerPoint</Application>
  <PresentationFormat>寬螢幕</PresentationFormat>
  <Paragraphs>167</Paragraphs>
  <Slides>15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8" baseType="lpstr">
      <vt:lpstr>Inconsolata</vt:lpstr>
      <vt:lpstr>微软雅黑</vt:lpstr>
      <vt:lpstr>宋体</vt:lpstr>
      <vt:lpstr>思源黑體 TW Medium</vt:lpstr>
      <vt:lpstr>細明體</vt:lpstr>
      <vt:lpstr>微軟正黑體</vt:lpstr>
      <vt:lpstr>新細明體</vt:lpstr>
      <vt:lpstr>源樣黑體 TTF Medium</vt:lpstr>
      <vt:lpstr>Arial</vt:lpstr>
      <vt:lpstr>Calibri</vt:lpstr>
      <vt:lpstr>Times New Roman</vt:lpstr>
      <vt:lpstr>Wingdings</vt:lpstr>
      <vt:lpstr>Office 佈景主題</vt:lpstr>
      <vt:lpstr>洗錢防制系統-異常處理  </vt:lpstr>
      <vt:lpstr>Agenda</vt:lpstr>
      <vt:lpstr>異常處理-處理原則</vt:lpstr>
      <vt:lpstr>處理原則-事件檢視器</vt:lpstr>
      <vt:lpstr>處理原則-AML資料庫紀錄</vt:lpstr>
      <vt:lpstr>處理原則-相關應用程式紀錄</vt:lpstr>
      <vt:lpstr>常見錯誤-GVS名單匯入</vt:lpstr>
      <vt:lpstr>常見錯誤-WC名單匯入</vt:lpstr>
      <vt:lpstr>常見錯誤-ETL匯入異常</vt:lpstr>
      <vt:lpstr>常見錯誤-SWIFT未回覆</vt:lpstr>
      <vt:lpstr>SWIFT未回覆-服務重啟順序</vt:lpstr>
      <vt:lpstr>SWIFT未回覆-LOGS查看</vt:lpstr>
      <vt:lpstr>常見錯誤-NameCheck Web Service</vt:lpstr>
      <vt:lpstr>常見錯誤-批次姓名檢核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Trends of Data Protection Technology</dc:title>
  <dc:creator>Vincent</dc:creator>
  <cp:lastModifiedBy>Anson.Lin</cp:lastModifiedBy>
  <cp:revision>2368</cp:revision>
  <dcterms:created xsi:type="dcterms:W3CDTF">2010-06-29T00:18:50Z</dcterms:created>
  <dcterms:modified xsi:type="dcterms:W3CDTF">2021-09-14T14:26:18Z</dcterms:modified>
</cp:coreProperties>
</file>