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CD"/>
    <a:srgbClr val="CCECFF"/>
    <a:srgbClr val="26474E"/>
    <a:srgbClr val="F27438"/>
    <a:srgbClr val="2CC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33FBF-5E30-4E3F-8D08-E492DB185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B97348-79B6-4F32-B50F-20EBBDD8B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7F2C7-3FC0-47AA-B1D2-CFEAE371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93AF9-45DD-48E6-AE39-0227095A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F0D98-6ECE-4D16-A096-EB1FFE36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05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673DF-A23B-4D32-8F09-48443AA6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2C1016-ABDA-438D-A636-34B9F8D3D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3847E-4931-4759-B561-FF37DF7F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26973-AB50-4900-8831-F2118CA4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48832-73F9-4224-BD49-DFC1BAE5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96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A57512-7D57-4F71-AC8A-065B9F39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4EC19-7CE8-4FE7-9849-FDE3F959E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93292-55F9-446D-8236-E7E1283A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6ED24-BA01-4C4B-BA71-7D0CA09B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2EB9AF-B468-4B14-BA04-9F411681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7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172C0-74A3-4F7B-94F6-F59A7270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E578B-6F39-4171-A225-DD4F67D4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4FEC58-FF20-490C-8AAB-6B857999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32CE9-BCBF-4079-BA8A-975DCE30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29CB18-EB71-4212-B215-FF9128D2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67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41B69-2AEE-4127-AAF6-F6208DA1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28251-5CA1-4237-A587-81F4D250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D1BEE-3B9D-4949-BB92-EFF151DF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26B2CC-2475-42E9-A919-C9D19443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B01194-E94D-437A-9336-D7B68D57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1E995-B432-43FD-A890-92762F4C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62C64-1507-4605-8CD3-5576835E4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FF2F5B-2A18-4EFE-825B-E7C36521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949C4-9E96-4531-B4F2-E16D569F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C2376-65C9-494D-96BD-070898D2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BDD57-012C-4595-BFC9-337DC7D3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BC207-BDB7-4405-B2A9-F4EA407C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9A5B5F-FB92-4476-BFEF-62898882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5431DF-EBAB-452E-AFFD-D4CE231EC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88379-28E2-44D0-92B0-8600DF39E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CCE9AC-27B0-4ABC-8448-B041FBA32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1DCD14-498F-44DC-9020-7CC229EC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127A1E-4C59-4D03-BB02-28016D06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120562-0BC6-4BF2-A9FF-4D5C5755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5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E58F5-2ED6-40E9-A975-90015CA5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988E02-A351-4464-9492-B28961AD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D63838-CA1E-44B6-A3E1-3264E845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D32651-3C55-4620-A602-D55ADD2D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89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9E9981-2E0A-4460-B25B-CF2818F6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1AF0C9-F613-4500-ADEB-E1D3CF49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BEAB9F-2518-4711-8543-78B1A06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4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6B8D5-6F19-4D84-86ED-656A155F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B917A-08E2-499B-9AAC-3B7E0A56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BE4B63-2465-4ED0-99D8-998F24B6A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9A2B3C-5BB5-43DC-95FA-D3C89E35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8E83E-F6BD-4148-A604-C74B2761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9DC140-575E-47AC-97B6-23528967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4404A-B077-4396-8B67-E3999DD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6945BD-1862-4F31-9C81-A3223D65B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25C3F-07BE-4146-9A60-B315FAF5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5BC3DE-B255-44D1-956E-5E23124E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07C51-5F15-4319-9E1C-B24FB607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42EAE6-8A86-4EE2-A95D-FA995D9E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5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F74280-8F78-4E38-B869-1E44836A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6DADCE-7FD1-4822-B442-D35E1A65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96F113-398D-4FE2-BA26-FBB7ACF04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B2F9-31F8-4C0E-9225-4D37B8B6FCDD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EE8E1B-E307-44B4-B156-3DC3B3FA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8E62CA-BE94-458E-BB65-F50579358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4D21-40C5-493A-855D-912F11476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6F1472-6B05-4771-B6AD-6EE19C1928CB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55B593-309B-4E60-BE81-DBB038F1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55" y="367822"/>
            <a:ext cx="9144000" cy="1729894"/>
          </a:xfrm>
        </p:spPr>
        <p:txBody>
          <a:bodyPr>
            <a:noAutofit/>
          </a:bodyPr>
          <a:lstStyle/>
          <a:p>
            <a:pPr algn="l"/>
            <a:r>
              <a:rPr lang="fr-FR" sz="7200" dirty="0">
                <a:solidFill>
                  <a:srgbClr val="26474E"/>
                </a:solidFill>
                <a:latin typeface="Arial Black" panose="020B0A04020102020204" pitchFamily="34" charset="0"/>
              </a:rPr>
              <a:t>Projet de Science </a:t>
            </a:r>
            <a:br>
              <a:rPr lang="fr-FR" sz="7200" dirty="0">
                <a:solidFill>
                  <a:srgbClr val="26474E"/>
                </a:solidFill>
                <a:latin typeface="Arial Black" panose="020B0A04020102020204" pitchFamily="34" charset="0"/>
              </a:rPr>
            </a:br>
            <a:r>
              <a:rPr lang="fr-FR" sz="7200" dirty="0">
                <a:solidFill>
                  <a:srgbClr val="26474E"/>
                </a:solidFill>
                <a:latin typeface="Arial Black" panose="020B0A04020102020204" pitchFamily="34" charset="0"/>
              </a:rPr>
              <a:t>de L’ingénieur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91C958D-F4A5-4DD2-8080-1035181B7B5C}"/>
              </a:ext>
            </a:extLst>
          </p:cNvPr>
          <p:cNvSpPr txBox="1">
            <a:spLocks/>
          </p:cNvSpPr>
          <p:nvPr/>
        </p:nvSpPr>
        <p:spPr>
          <a:xfrm>
            <a:off x="492155" y="3429000"/>
            <a:ext cx="9144000" cy="1729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rgbClr val="F27438"/>
                </a:solidFill>
                <a:latin typeface="Arial Black" panose="020B0A04020102020204" pitchFamily="34" charset="0"/>
              </a:rPr>
              <a:t>Bateau Autonome en Energie,</a:t>
            </a:r>
          </a:p>
          <a:p>
            <a:pPr algn="l"/>
            <a:r>
              <a:rPr lang="fr-FR" sz="4800" dirty="0">
                <a:solidFill>
                  <a:srgbClr val="2CCED2"/>
                </a:solidFill>
                <a:latin typeface="Arial Black" panose="020B0A04020102020204" pitchFamily="34" charset="0"/>
              </a:rPr>
              <a:t>Le </a:t>
            </a:r>
            <a:r>
              <a:rPr lang="fr-FR" sz="4800">
                <a:solidFill>
                  <a:srgbClr val="2CCED2"/>
                </a:solidFill>
                <a:latin typeface="Arial Black" panose="020B0A04020102020204" pitchFamily="34" charset="0"/>
              </a:rPr>
              <a:t>DéBrouillard</a:t>
            </a:r>
            <a:endParaRPr lang="fr-FR" sz="4800" dirty="0">
              <a:solidFill>
                <a:srgbClr val="2CCED2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Graphique 6" descr="Voilier">
            <a:extLst>
              <a:ext uri="{FF2B5EF4-FFF2-40B4-BE49-F238E27FC236}">
                <a16:creationId xmlns:a16="http://schemas.microsoft.com/office/drawing/2014/main" id="{9A2BBFFC-F5FF-4032-84C4-FA9BE3EEA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49608">
            <a:off x="9858852" y="1067561"/>
            <a:ext cx="1574516" cy="1574516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C6681CA-F2AB-483E-936E-42508AAEA45A}"/>
              </a:ext>
            </a:extLst>
          </p:cNvPr>
          <p:cNvCxnSpPr>
            <a:cxnSpLocks/>
          </p:cNvCxnSpPr>
          <p:nvPr/>
        </p:nvCxnSpPr>
        <p:spPr>
          <a:xfrm>
            <a:off x="595618" y="5335398"/>
            <a:ext cx="7558481" cy="0"/>
          </a:xfrm>
          <a:prstGeom prst="line">
            <a:avLst/>
          </a:prstGeom>
          <a:ln w="28575">
            <a:solidFill>
              <a:srgbClr val="26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DBB5632-6F4C-4B62-8F3D-9BCD435F594A}"/>
              </a:ext>
            </a:extLst>
          </p:cNvPr>
          <p:cNvSpPr txBox="1"/>
          <p:nvPr/>
        </p:nvSpPr>
        <p:spPr>
          <a:xfrm>
            <a:off x="595618" y="5575779"/>
            <a:ext cx="7214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6474E"/>
                </a:solidFill>
              </a:rPr>
              <a:t>Lycée St-Joseph</a:t>
            </a:r>
          </a:p>
          <a:p>
            <a:r>
              <a:rPr lang="fr-FR" dirty="0">
                <a:solidFill>
                  <a:srgbClr val="26474E"/>
                </a:solidFill>
              </a:rPr>
              <a:t>Louis Jourdan, Adrien Carrillo, Jérémie Voye, Rémi Lepage, Tristan Charvet</a:t>
            </a:r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F122B3D8-E252-4441-9225-468C64B3A7FE}"/>
              </a:ext>
            </a:extLst>
          </p:cNvPr>
          <p:cNvSpPr/>
          <p:nvPr/>
        </p:nvSpPr>
        <p:spPr>
          <a:xfrm>
            <a:off x="9566110" y="852115"/>
            <a:ext cx="2160000" cy="2160000"/>
          </a:xfrm>
          <a:prstGeom prst="donut">
            <a:avLst>
              <a:gd name="adj" fmla="val 9539"/>
            </a:avLst>
          </a:prstGeom>
          <a:solidFill>
            <a:srgbClr val="F27438"/>
          </a:solidFill>
          <a:ln>
            <a:solidFill>
              <a:srgbClr val="264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1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98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77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B6C5BA-EF82-4ED8-B6D7-7F3BFF8A0E02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3D35AF-2383-4C84-984F-50B3027D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F967E3-F2A6-487C-A655-9184E603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2262739"/>
            <a:ext cx="6554115" cy="3477110"/>
          </a:xfrm>
        </p:spPr>
      </p:pic>
    </p:spTree>
    <p:extLst>
      <p:ext uri="{BB962C8B-B14F-4D97-AF65-F5344CB8AC3E}">
        <p14:creationId xmlns:p14="http://schemas.microsoft.com/office/powerpoint/2010/main" val="19788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7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7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67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63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75FD3-3825-4A69-96DA-2972EC11C55F}"/>
              </a:ext>
            </a:extLst>
          </p:cNvPr>
          <p:cNvSpPr/>
          <p:nvPr/>
        </p:nvSpPr>
        <p:spPr>
          <a:xfrm>
            <a:off x="-83890" y="-58723"/>
            <a:ext cx="12457651" cy="70215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13000">
                <a:srgbClr val="76CDCD"/>
              </a:gs>
              <a:gs pos="42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289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Grand écran</PresentationFormat>
  <Paragraphs>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Thème Office</vt:lpstr>
      <vt:lpstr>Projet de Science  de L’ingénieur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Science  de L’ingénieur</dc:title>
  <dc:creator>LEPAGE Remi</dc:creator>
  <cp:lastModifiedBy>LEPAGE Remi</cp:lastModifiedBy>
  <cp:revision>2</cp:revision>
  <dcterms:created xsi:type="dcterms:W3CDTF">2024-10-14T13:16:02Z</dcterms:created>
  <dcterms:modified xsi:type="dcterms:W3CDTF">2024-10-14T13:20:20Z</dcterms:modified>
</cp:coreProperties>
</file>