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8" r:id="rId11"/>
    <p:sldId id="271" r:id="rId12"/>
    <p:sldId id="263" r:id="rId13"/>
    <p:sldId id="269" r:id="rId14"/>
    <p:sldId id="272" r:id="rId15"/>
    <p:sldId id="26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99" autoAdjust="0"/>
  </p:normalViewPr>
  <p:slideViewPr>
    <p:cSldViewPr snapToGrid="0">
      <p:cViewPr varScale="1">
        <p:scale>
          <a:sx n="73" d="100"/>
          <a:sy n="73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A7D5-3CCB-428D-A29E-6D67FC26471C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97D-BD06-432B-BB0D-D3E16527D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6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0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6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3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screenshots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43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screenshots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66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And why would a global</a:t>
            </a:r>
            <a:r>
              <a:rPr lang="en-US" altLang="zh-TW" baseline="0" dirty="0"/>
              <a:t> company do it for free? </a:t>
            </a:r>
          </a:p>
          <a:p>
            <a:pPr marL="228600" indent="-228600">
              <a:buAutoNum type="arabicPeriod"/>
            </a:pPr>
            <a:r>
              <a:rPr lang="en-US" altLang="zh-TW" baseline="0" dirty="0"/>
              <a:t>It can improve the reputation of the company.</a:t>
            </a:r>
          </a:p>
          <a:p>
            <a:pPr marL="228600" indent="-228600">
              <a:buAutoNum type="arabicPeriod"/>
            </a:pPr>
            <a:r>
              <a:rPr lang="en-US" altLang="zh-TW" baseline="0" dirty="0"/>
              <a:t>They can give back to the society.</a:t>
            </a:r>
          </a:p>
          <a:p>
            <a:pPr marL="228600" indent="-228600">
              <a:buAutoNum type="arabicPeriod"/>
            </a:pPr>
            <a:r>
              <a:rPr lang="en-US" altLang="zh-TW" baseline="0" dirty="0"/>
              <a:t>It will definitely bring a great commercial effect. Maybe the money they save on advertising is less than the money they help the charity.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7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9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0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1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6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17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7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6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4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5825" y="2170545"/>
            <a:ext cx="10058400" cy="1369476"/>
          </a:xfrm>
        </p:spPr>
        <p:txBody>
          <a:bodyPr/>
          <a:lstStyle/>
          <a:p>
            <a:r>
              <a:rPr lang="en-US" altLang="zh-TW" dirty="0"/>
              <a:t>INFO5100 Final Project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97455" y="3927949"/>
            <a:ext cx="403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Team Name: </a:t>
            </a:r>
            <a:r>
              <a:rPr lang="en-US" altLang="zh-TW" dirty="0" err="1"/>
              <a:t>TeamName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11564" y="4608945"/>
            <a:ext cx="594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Memebers</a:t>
            </a:r>
            <a:r>
              <a:rPr lang="en-US" altLang="zh-TW" dirty="0"/>
              <a:t>: Lin, </a:t>
            </a:r>
            <a:r>
              <a:rPr lang="en-US" altLang="zh-TW" dirty="0" err="1"/>
              <a:t>LiangYen</a:t>
            </a:r>
            <a:r>
              <a:rPr lang="en-US" altLang="zh-TW" dirty="0"/>
              <a:t>/  001304148</a:t>
            </a:r>
          </a:p>
          <a:p>
            <a:r>
              <a:rPr lang="en-US" altLang="zh-TW" dirty="0"/>
              <a:t>		    Tsai, </a:t>
            </a:r>
            <a:r>
              <a:rPr lang="en-US" altLang="zh-TW" dirty="0" err="1"/>
              <a:t>YuTing</a:t>
            </a:r>
            <a:r>
              <a:rPr lang="en-US" altLang="zh-TW" dirty="0"/>
              <a:t> /   001304955</a:t>
            </a:r>
          </a:p>
          <a:p>
            <a:r>
              <a:rPr lang="en-US" altLang="zh-TW" dirty="0"/>
              <a:t>		    </a:t>
            </a:r>
            <a:r>
              <a:rPr lang="en-US" altLang="zh-TW" dirty="0" err="1"/>
              <a:t>Kuo</a:t>
            </a:r>
            <a:r>
              <a:rPr lang="en-US" altLang="zh-TW" dirty="0"/>
              <a:t>, </a:t>
            </a:r>
            <a:r>
              <a:rPr lang="en-US" altLang="zh-TW" dirty="0" err="1"/>
              <a:t>DahWei</a:t>
            </a:r>
            <a:r>
              <a:rPr lang="en-US" altLang="zh-TW" dirty="0"/>
              <a:t>/  001372878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04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951621"/>
            <a:ext cx="7007629" cy="6277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Work Request (Room Offer)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14" y="455201"/>
            <a:ext cx="10960806" cy="581444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1" y="455201"/>
            <a:ext cx="11399520" cy="6057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1" y="455201"/>
            <a:ext cx="113995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flow of room: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sz="2400" dirty="0"/>
              <a:t>Company/ Person offers room. (Status: Under review)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 Room organization can approve the rooms offered.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 Company/ Person offered room status becomes approved.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28" y="4397243"/>
            <a:ext cx="238212" cy="9436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74" y="2908757"/>
            <a:ext cx="237765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Requests (client book a room)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1" y="498764"/>
            <a:ext cx="10088789" cy="538249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5" y="176299"/>
            <a:ext cx="11361420" cy="60274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2" y="176299"/>
            <a:ext cx="11505873" cy="61282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65718" y="1922318"/>
            <a:ext cx="66501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6" y="137317"/>
            <a:ext cx="11875154" cy="62868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7" y="77915"/>
            <a:ext cx="11945403" cy="63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2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Organization: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8" y="286603"/>
            <a:ext cx="10955505" cy="583364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86603"/>
            <a:ext cx="11376660" cy="60350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307283" y="2005445"/>
            <a:ext cx="509154" cy="218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63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flow of applying a room: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5355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Client should set up an account first, then apply for a room. (Status : under review)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Patient organization can approve the application of a client.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Matching organization can match the room and the clients.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When successfully matched, the status becomes approved!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803073" y="2452255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803073" y="3352800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803073" y="4277591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0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Level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Global companies like Google, Facebook, Apple, they can be the funding enterprises.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With the help of local coordinate enterprises, this system can be spread around the world.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551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2425" y="2895217"/>
            <a:ext cx="10058400" cy="398702"/>
          </a:xfrm>
        </p:spPr>
        <p:txBody>
          <a:bodyPr>
            <a:noAutofit/>
          </a:bodyPr>
          <a:lstStyle/>
          <a:p>
            <a:pPr algn="ctr"/>
            <a:r>
              <a:rPr lang="en-US" altLang="zh-TW" sz="2600" dirty="0"/>
              <a:t>Thanks for your time! </a:t>
            </a:r>
            <a:endParaRPr lang="zh-TW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966355" y="1620982"/>
            <a:ext cx="10338954" cy="19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17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0408" y="198428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 </a:t>
            </a:r>
            <a:r>
              <a:rPr lang="en-US" altLang="zh-TW" dirty="0" err="1"/>
              <a:t>Prolem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 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 Intro to Our Application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Basic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Enterprises and Organizations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Screenshots &amp; work flows/ work requests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 Global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 Demo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91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02752"/>
            <a:ext cx="982010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Due to resource inequality, people live in remote area  cannot receive proper         medical treatment.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People who are poor can’t afford medical treatment fee, even if they can, most of them cannot afford the hotel fee when they search for a better medical treatment in a big city.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994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Ronald McDonald’s House Charities (RMHC) has solved some of the housing problems when people search for medical treatment. However, they did not allow personal housing offered.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We believe that kind people can also provide free rooms for those who cannot afford the hotel. So we combine the idea of Airbnb and RMHC.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With proper management, we can help a patient/ patient’s family, by providing them a suitable room.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407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Basic concept of the system:</a:t>
            </a:r>
          </a:p>
          <a:p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Allows people or company to offer their rooms for people who need it.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Allows people who need it to apply for a room.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Coordinate enterprise can approved the rooms offered by companies/person,</a:t>
            </a:r>
          </a:p>
          <a:p>
            <a:pPr marL="0" indent="0">
              <a:buNone/>
            </a:pPr>
            <a:r>
              <a:rPr lang="en-US" altLang="zh-TW" sz="2400" dirty="0"/>
              <a:t>     and the applications from clients/patients.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Coordinate enterprise can match the rooms for the clients.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27494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Architecture: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A3FC67-4C86-455F-880D-37F984F18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0" y="74606"/>
            <a:ext cx="11511443" cy="621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5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47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b="1" dirty="0"/>
              <a:t>  </a:t>
            </a:r>
            <a:r>
              <a:rPr lang="en-US" altLang="zh-TW" sz="2800" b="1" dirty="0"/>
              <a:t>Enterprises: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b="1" dirty="0"/>
              <a:t>  </a:t>
            </a:r>
            <a:r>
              <a:rPr lang="en-US" altLang="zh-TW" sz="2400" dirty="0"/>
              <a:t>Funding enterprises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/>
              <a:t>  Coordinate enterprises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TW" sz="2200" dirty="0"/>
          </a:p>
          <a:p>
            <a:r>
              <a:rPr lang="en-US" altLang="zh-TW" sz="2800" b="1" dirty="0"/>
              <a:t>Organizations: 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/>
              <a:t>  Patients/ Rooms qualified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/>
              <a:t>  Clients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/>
              <a:t>  Matching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/>
              <a:t>  Personal housing offers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/>
              <a:t>  Company housing offers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/>
              <a:t>  Admin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7682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Key screenshots &amp; work flows/ work requests: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17" y="245917"/>
            <a:ext cx="9885666" cy="52300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20" y="301686"/>
            <a:ext cx="10133460" cy="53859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17" y="245917"/>
            <a:ext cx="10119963" cy="51728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6" y="174099"/>
            <a:ext cx="10327488" cy="55135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7" y="174099"/>
            <a:ext cx="1136142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3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4464"/>
            <a:ext cx="10588974" cy="5652654"/>
          </a:xfrm>
        </p:spPr>
      </p:pic>
    </p:spTree>
    <p:extLst>
      <p:ext uri="{BB962C8B-B14F-4D97-AF65-F5344CB8AC3E}">
        <p14:creationId xmlns:p14="http://schemas.microsoft.com/office/powerpoint/2010/main" val="14280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968</TotalTime>
  <Words>525</Words>
  <Application>Microsoft Office PowerPoint</Application>
  <PresentationFormat>寬螢幕</PresentationFormat>
  <Paragraphs>87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回顧</vt:lpstr>
      <vt:lpstr>INFO5100 Final Project</vt:lpstr>
      <vt:lpstr>Outline</vt:lpstr>
      <vt:lpstr>Problem</vt:lpstr>
      <vt:lpstr>Solution</vt:lpstr>
      <vt:lpstr>Intro to Our Application</vt:lpstr>
      <vt:lpstr>Intro to Our Application</vt:lpstr>
      <vt:lpstr>Intro to Our Application</vt:lpstr>
      <vt:lpstr>Intro to Our Application</vt:lpstr>
      <vt:lpstr>PowerPoint 簡報</vt:lpstr>
      <vt:lpstr>Work Request (Room Offer)</vt:lpstr>
      <vt:lpstr>Work flow of room:</vt:lpstr>
      <vt:lpstr>Work Requests (client book a room)</vt:lpstr>
      <vt:lpstr>Matching Organization:</vt:lpstr>
      <vt:lpstr>Work flow of applying a room:</vt:lpstr>
      <vt:lpstr>Global Level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INFO5100 Final Project</dc:title>
  <dc:creator>louis33217@gmail.com</dc:creator>
  <cp:lastModifiedBy>C684</cp:lastModifiedBy>
  <cp:revision>26</cp:revision>
  <dcterms:created xsi:type="dcterms:W3CDTF">2019-12-03T20:52:57Z</dcterms:created>
  <dcterms:modified xsi:type="dcterms:W3CDTF">2019-12-07T04:52:25Z</dcterms:modified>
</cp:coreProperties>
</file>