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7D5-3CCB-428D-A29E-6D67FC26471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97D-BD06-432B-BB0D-D3E16527D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6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And why would a global</a:t>
            </a:r>
            <a:r>
              <a:rPr lang="en-US" altLang="zh-TW" baseline="0" dirty="0" smtClean="0"/>
              <a:t> company do it for free?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can improve the reputation of the company.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They can give back to the society.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will definitely bring a great commercial effect. Maybe the money they save on advertising is less than the money they help the charity.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CADB2-B548-438E-BB89-14FEC79DBF1E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825" y="2170545"/>
            <a:ext cx="10058400" cy="1369476"/>
          </a:xfrm>
        </p:spPr>
        <p:txBody>
          <a:bodyPr/>
          <a:lstStyle/>
          <a:p>
            <a:r>
              <a:rPr lang="en-US" altLang="zh-TW" dirty="0" smtClean="0"/>
              <a:t>INFO5100 Final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7455" y="3927949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Team Name: </a:t>
            </a:r>
            <a:r>
              <a:rPr lang="en-US" altLang="zh-TW" dirty="0" err="1" smtClean="0"/>
              <a:t>TeamName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311564" y="4608945"/>
            <a:ext cx="59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Memebers</a:t>
            </a:r>
            <a:r>
              <a:rPr lang="en-US" altLang="zh-TW" dirty="0" smtClean="0"/>
              <a:t>: Lin, </a:t>
            </a:r>
            <a:r>
              <a:rPr lang="en-US" altLang="zh-TW" dirty="0" err="1" smtClean="0"/>
              <a:t>LiangYen</a:t>
            </a:r>
            <a:r>
              <a:rPr lang="en-US" altLang="zh-TW" dirty="0" smtClean="0"/>
              <a:t>/  001304148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Tsai, </a:t>
            </a:r>
            <a:r>
              <a:rPr lang="en-US" altLang="zh-TW" dirty="0" err="1" smtClean="0"/>
              <a:t>YuTing</a:t>
            </a:r>
            <a:r>
              <a:rPr lang="en-US" altLang="zh-TW" dirty="0" smtClean="0"/>
              <a:t> /   001304955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DahWei</a:t>
            </a:r>
            <a:r>
              <a:rPr lang="en-US" altLang="zh-TW" dirty="0" smtClean="0"/>
              <a:t>/  001372878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90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Global companies like Google, Facebook, Apple, they can be the funding enterprises.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With the help of local coordinate enterprises, this system can be spread around the world.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5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408" y="19842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Prolem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Intro to Our Application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Basic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Enterprises </a:t>
            </a:r>
            <a:r>
              <a:rPr lang="en-US" altLang="zh-TW" sz="2000" dirty="0" smtClean="0"/>
              <a:t>and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Screenshots &amp; work flows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Global </a:t>
            </a:r>
            <a:r>
              <a:rPr lang="en-US" altLang="zh-TW" dirty="0" smtClean="0"/>
              <a:t>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Demo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9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02752"/>
            <a:ext cx="98201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Due to resource inequality, people live in remote area  cannot receive proper         medical treatment.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People who are poor can’t afford medical treatment fee, even if they can, most of them cannot afford the hotel fee when they search for a better medical treatment in a big city.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Some companies/ </a:t>
            </a:r>
            <a:r>
              <a:rPr lang="en-US" altLang="zh-TW" sz="2400" dirty="0" smtClean="0"/>
              <a:t>foundations, or even a kind person </a:t>
            </a:r>
            <a:r>
              <a:rPr lang="en-US" altLang="zh-TW" sz="2400" dirty="0" smtClean="0"/>
              <a:t>can provide free rooms for those who cannot afford the hotel.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With </a:t>
            </a:r>
            <a:r>
              <a:rPr lang="en-US" altLang="zh-TW" sz="2400" dirty="0" smtClean="0"/>
              <a:t>proper management, we can help a patient/ patient’s family, by providing them a suitable room.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Basic concept of the system: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llows people or company to offer their rooms for people who need it.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Allows people who need it to apply for a room.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oordinate enterprise can approved the rooms offered by companies/person,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and the applications from clients/patients.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49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Architecture: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8160"/>
            <a:ext cx="12967855" cy="60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7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 smtClean="0"/>
              <a:t>  </a:t>
            </a:r>
            <a:r>
              <a:rPr lang="en-US" altLang="zh-TW" sz="2800" b="1" dirty="0" smtClean="0"/>
              <a:t>Enterprises: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Funding enterprises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Coordinate enterprises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200" dirty="0" smtClean="0"/>
          </a:p>
          <a:p>
            <a:r>
              <a:rPr lang="en-US" altLang="zh-TW" sz="2800" b="1" dirty="0" smtClean="0"/>
              <a:t>Organizations: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Patients/ Rooms qualified organization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Clients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Matching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Personal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Company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Admin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76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Key screenshots &amp; work flows: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2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8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716</TotalTime>
  <Words>343</Words>
  <Application>Microsoft Office PowerPoint</Application>
  <PresentationFormat>寬螢幕</PresentationFormat>
  <Paragraphs>62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Wingdings</vt:lpstr>
      <vt:lpstr>回顧</vt:lpstr>
      <vt:lpstr>INFO5100 Final Project</vt:lpstr>
      <vt:lpstr>Outline</vt:lpstr>
      <vt:lpstr>Problem</vt:lpstr>
      <vt:lpstr>Solution</vt:lpstr>
      <vt:lpstr>Intro to Our Application</vt:lpstr>
      <vt:lpstr>Intro to Our Application</vt:lpstr>
      <vt:lpstr>Intro to Our Application</vt:lpstr>
      <vt:lpstr>Intro to Our Application</vt:lpstr>
      <vt:lpstr>PowerPoint 簡報</vt:lpstr>
      <vt:lpstr>PowerPoint 簡報</vt:lpstr>
      <vt:lpstr>Global Level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INFO5100 Final Project</dc:title>
  <dc:creator>louis33217@gmail.com</dc:creator>
  <cp:lastModifiedBy>louis33217@gmail.com</cp:lastModifiedBy>
  <cp:revision>15</cp:revision>
  <dcterms:created xsi:type="dcterms:W3CDTF">2019-12-03T20:52:57Z</dcterms:created>
  <dcterms:modified xsi:type="dcterms:W3CDTF">2019-12-05T20:19:44Z</dcterms:modified>
</cp:coreProperties>
</file>