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8" r:id="rId11"/>
    <p:sldId id="274" r:id="rId12"/>
    <p:sldId id="271" r:id="rId13"/>
    <p:sldId id="263" r:id="rId14"/>
    <p:sldId id="269" r:id="rId15"/>
    <p:sldId id="273" r:id="rId16"/>
    <p:sldId id="272" r:id="rId17"/>
    <p:sldId id="26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28" autoAdjust="0"/>
  </p:normalViewPr>
  <p:slideViewPr>
    <p:cSldViewPr snapToGrid="0">
      <p:cViewPr>
        <p:scale>
          <a:sx n="75" d="100"/>
          <a:sy n="75" d="100"/>
        </p:scale>
        <p:origin x="946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A7D5-3CCB-428D-A29E-6D67FC26471C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97D-BD06-432B-BB0D-D3E16527D9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6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0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6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3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screenshots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43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66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***要加</a:t>
            </a:r>
            <a:r>
              <a:rPr lang="en-US" altLang="zh-TW" dirty="0" smtClean="0"/>
              <a:t>match  &amp; check 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8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And why would a global</a:t>
            </a:r>
            <a:r>
              <a:rPr lang="en-US" altLang="zh-TW" baseline="0" dirty="0" smtClean="0"/>
              <a:t> company do it for free? 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It can improve the reputation of the company.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They can give back to the society.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It will definitely bring a great commercial effect. Maybe the money they save on advertising is less than the money they help the charity.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1597D-BD06-432B-BB0D-D3E16527D94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7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9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0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1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6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17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7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6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4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9CADB2-B548-438E-BB89-14FEC79DBF1E}" type="datetimeFigureOut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6E2C4B-3904-4C9F-BA15-E1F1EC93C8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5825" y="2170545"/>
            <a:ext cx="10058400" cy="1369476"/>
          </a:xfrm>
        </p:spPr>
        <p:txBody>
          <a:bodyPr/>
          <a:lstStyle/>
          <a:p>
            <a:r>
              <a:rPr lang="en-US" altLang="zh-TW" dirty="0" smtClean="0"/>
              <a:t>INFO5100 Final Project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97455" y="3927949"/>
            <a:ext cx="403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Team Name: </a:t>
            </a:r>
            <a:r>
              <a:rPr lang="en-US" altLang="zh-TW" dirty="0" err="1" smtClean="0"/>
              <a:t>TeamName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311564" y="4608945"/>
            <a:ext cx="594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Memebers</a:t>
            </a:r>
            <a:r>
              <a:rPr lang="en-US" altLang="zh-TW" dirty="0" smtClean="0"/>
              <a:t>: Lin, </a:t>
            </a:r>
            <a:r>
              <a:rPr lang="en-US" altLang="zh-TW" dirty="0" err="1" smtClean="0"/>
              <a:t>LiangYen</a:t>
            </a:r>
            <a:r>
              <a:rPr lang="en-US" altLang="zh-TW" dirty="0" smtClean="0"/>
              <a:t>/  001304148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    Tsai, </a:t>
            </a:r>
            <a:r>
              <a:rPr lang="en-US" altLang="zh-TW" dirty="0" err="1" smtClean="0"/>
              <a:t>YuTing</a:t>
            </a:r>
            <a:r>
              <a:rPr lang="en-US" altLang="zh-TW" dirty="0" smtClean="0"/>
              <a:t> /   001304955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    </a:t>
            </a:r>
            <a:r>
              <a:rPr lang="en-US" altLang="zh-TW" dirty="0" err="1" smtClean="0"/>
              <a:t>Kuo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DahWei</a:t>
            </a:r>
            <a:r>
              <a:rPr lang="en-US" altLang="zh-TW" dirty="0" smtClean="0"/>
              <a:t>/  001372878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0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951621"/>
            <a:ext cx="7007629" cy="62779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Work Request (Room Offer)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14" y="455201"/>
            <a:ext cx="10960806" cy="581444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1" y="455201"/>
            <a:ext cx="11399520" cy="6057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1" y="455201"/>
            <a:ext cx="113995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Personal Room Offer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09451"/>
            <a:ext cx="10058400" cy="535953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07855"/>
            <a:ext cx="10401300" cy="57806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07855"/>
            <a:ext cx="10401300" cy="57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flow of room: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 </a:t>
            </a:r>
            <a:r>
              <a:rPr lang="en-US" altLang="zh-TW" sz="2400" dirty="0" smtClean="0"/>
              <a:t>Company/ Person offers room. (Status: Under review)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Room organization can approve the rooms offered.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Company/ Person offered room status becomes approved.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28" y="4397243"/>
            <a:ext cx="238212" cy="9436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74" y="2908757"/>
            <a:ext cx="237765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Requests (client book a room)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1" y="498764"/>
            <a:ext cx="10088789" cy="538249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5" y="176299"/>
            <a:ext cx="11361420" cy="60274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2" y="176299"/>
            <a:ext cx="11505873" cy="61282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65718" y="1922318"/>
            <a:ext cx="66501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6" y="137317"/>
            <a:ext cx="11875154" cy="60664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7" y="77916"/>
            <a:ext cx="11945403" cy="62265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6" y="0"/>
            <a:ext cx="11945403" cy="62953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598227" y="1737360"/>
            <a:ext cx="584893" cy="184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62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Matching Organization: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30" y="486011"/>
            <a:ext cx="10008149" cy="532919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6" y="486011"/>
            <a:ext cx="10367343" cy="55417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90640" y="2052320"/>
            <a:ext cx="375920" cy="11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5" y="486011"/>
            <a:ext cx="10826749" cy="577185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330440" y="2092960"/>
            <a:ext cx="335280" cy="1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63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a </a:t>
            </a:r>
            <a:r>
              <a:rPr lang="en-US" altLang="zh-TW" dirty="0" smtClean="0"/>
              <a:t>c</a:t>
            </a:r>
            <a:r>
              <a:rPr lang="en-US" altLang="zh-TW" dirty="0" smtClean="0"/>
              <a:t>lient check </a:t>
            </a:r>
            <a:r>
              <a:rPr lang="en-US" altLang="zh-TW" dirty="0"/>
              <a:t>o</a:t>
            </a:r>
            <a:r>
              <a:rPr lang="en-US" altLang="zh-TW" dirty="0" smtClean="0"/>
              <a:t>ut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2" y="408522"/>
            <a:ext cx="10409015" cy="551475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" y="312419"/>
            <a:ext cx="10736580" cy="57069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31280" y="1889760"/>
            <a:ext cx="447040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" y="286603"/>
            <a:ext cx="11064239" cy="59153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205979" y="1910080"/>
            <a:ext cx="406400" cy="19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" y="26759"/>
            <a:ext cx="11083290" cy="61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 flow of applying a room: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5355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 Client should set up an account first, then apply for a room. (Status : under review)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 Patient organization can approve the application of a client.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dirty="0" smtClean="0"/>
              <a:t>Matching organization can match the room and the clients.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When successfully matched, the status becomes </a:t>
            </a:r>
            <a:r>
              <a:rPr lang="en-US" altLang="zh-TW" dirty="0" smtClean="0"/>
              <a:t>match</a:t>
            </a:r>
            <a:r>
              <a:rPr lang="en-US" altLang="zh-TW" dirty="0" smtClean="0"/>
              <a:t>!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803073" y="2452255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803073" y="3352800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803073" y="4277591"/>
            <a:ext cx="0" cy="4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Level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Global companies like Google, Facebook, Apple, they can be the funding enterprises.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With the help of local coordinate enterprises, this system can be spread around the world.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55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2425" y="2895217"/>
            <a:ext cx="10058400" cy="398702"/>
          </a:xfrm>
        </p:spPr>
        <p:txBody>
          <a:bodyPr>
            <a:noAutofit/>
          </a:bodyPr>
          <a:lstStyle/>
          <a:p>
            <a:pPr algn="ctr"/>
            <a:r>
              <a:rPr lang="en-US" altLang="zh-TW" sz="2600" dirty="0" smtClean="0"/>
              <a:t>Thanks for your time! </a:t>
            </a:r>
            <a:endParaRPr lang="zh-TW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966355" y="1620982"/>
            <a:ext cx="10338954" cy="19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1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0408" y="198428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Problem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Solution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Intro to Our Application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Basic Concepts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Enterprises and Organizations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Screenshots &amp; work flows/ work requests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Global level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 Demo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29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02752"/>
            <a:ext cx="998309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Due to resource inequality, </a:t>
            </a:r>
            <a:r>
              <a:rPr lang="en-US" altLang="zh-TW" sz="2400" dirty="0" smtClean="0"/>
              <a:t>medical resources are grouped in bigger cities, </a:t>
            </a:r>
            <a:r>
              <a:rPr lang="en-US" altLang="zh-TW" sz="2400" dirty="0" smtClean="0"/>
              <a:t>people live in remote area </a:t>
            </a:r>
            <a:r>
              <a:rPr lang="en-US" altLang="zh-TW" sz="2400" dirty="0" smtClean="0"/>
              <a:t>need to search for a better medical treatment in a bigger city.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People who are poor can’t afford medical treatment fee, even if they can, most of them cannot afford the hotel fee when they search for a better medical treatment in a big city.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99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Ronald McDonald’s House Charities (RMHC) has solved some of the housing problems when people search for medical treatment. However, they did not allow personal housing offered.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We believe that kind people can also provide free rooms for those who cannot afford the hotel. So we combine the idea of Airbnb and RMHC.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With proper management, we can help a patient/ patient’s family, by providing them a suitable room.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40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Basic concept of the system:</a:t>
            </a:r>
          </a:p>
          <a:p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</a:t>
            </a:r>
            <a:r>
              <a:rPr lang="en-US" altLang="zh-TW" sz="2400" dirty="0"/>
              <a:t>A</a:t>
            </a:r>
            <a:r>
              <a:rPr lang="en-US" altLang="zh-TW" sz="2400" dirty="0" smtClean="0"/>
              <a:t>llows people or company to offer their rooms for people who need it.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Allows people who need it to apply for a room.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Coordinate enterprise can approved the rooms offered by companies/person,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and the applications from clients/patients.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Coordinate enterprise can match the rooms for the clients.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27494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Architecture: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190219"/>
            <a:ext cx="11994919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5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47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600" b="1" dirty="0" smtClean="0"/>
              <a:t>  </a:t>
            </a:r>
            <a:r>
              <a:rPr lang="en-US" altLang="zh-TW" sz="2800" b="1" dirty="0" smtClean="0"/>
              <a:t>Enterprises: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b="1" dirty="0" smtClean="0"/>
              <a:t>  </a:t>
            </a:r>
            <a:r>
              <a:rPr lang="en-US" altLang="zh-TW" sz="2400" dirty="0" smtClean="0"/>
              <a:t>Funding enterprises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Coordinate enterprises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TW" sz="2200" dirty="0" smtClean="0"/>
          </a:p>
          <a:p>
            <a:r>
              <a:rPr lang="en-US" altLang="zh-TW" sz="2800" b="1" dirty="0" smtClean="0"/>
              <a:t>Organizations: 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Patients/ Rooms qualified organization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Clients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Matching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Personal housing offers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Company housing offers organization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 Admin organization</a:t>
            </a:r>
          </a:p>
        </p:txBody>
      </p:sp>
    </p:spTree>
    <p:extLst>
      <p:ext uri="{BB962C8B-B14F-4D97-AF65-F5344CB8AC3E}">
        <p14:creationId xmlns:p14="http://schemas.microsoft.com/office/powerpoint/2010/main" val="28768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Our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Key screenshots &amp; work flows/ work requests: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86" y="414820"/>
            <a:ext cx="9885666" cy="52300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19" y="414820"/>
            <a:ext cx="10133460" cy="53859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" y="414821"/>
            <a:ext cx="10368600" cy="54542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" y="458773"/>
            <a:ext cx="10374326" cy="55385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" y="410491"/>
            <a:ext cx="10967309" cy="589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3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4464"/>
            <a:ext cx="10588974" cy="5652654"/>
          </a:xfrm>
        </p:spPr>
      </p:pic>
    </p:spTree>
    <p:extLst>
      <p:ext uri="{BB962C8B-B14F-4D97-AF65-F5344CB8AC3E}">
        <p14:creationId xmlns:p14="http://schemas.microsoft.com/office/powerpoint/2010/main" val="14280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1031</TotalTime>
  <Words>552</Words>
  <Application>Microsoft Office PowerPoint</Application>
  <PresentationFormat>寬螢幕</PresentationFormat>
  <Paragraphs>90</Paragraphs>
  <Slides>18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Wingdings</vt:lpstr>
      <vt:lpstr>回顧</vt:lpstr>
      <vt:lpstr>INFO5100 Final Project</vt:lpstr>
      <vt:lpstr>Outline</vt:lpstr>
      <vt:lpstr>Problem</vt:lpstr>
      <vt:lpstr>Solution</vt:lpstr>
      <vt:lpstr>Intro to Our Application</vt:lpstr>
      <vt:lpstr>Intro to Our Application</vt:lpstr>
      <vt:lpstr>Intro to Our Application</vt:lpstr>
      <vt:lpstr>Intro to Our Application</vt:lpstr>
      <vt:lpstr>PowerPoint 簡報</vt:lpstr>
      <vt:lpstr>Work Request (Room Offer)</vt:lpstr>
      <vt:lpstr>Personal Room Offer</vt:lpstr>
      <vt:lpstr>Work flow of room:</vt:lpstr>
      <vt:lpstr>Work Requests (client book a room)</vt:lpstr>
      <vt:lpstr>Matching Organization:</vt:lpstr>
      <vt:lpstr>When a client check out:</vt:lpstr>
      <vt:lpstr>Work flow of applying a room:</vt:lpstr>
      <vt:lpstr>Global Level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INFO5100 Final Project</dc:title>
  <dc:creator>louis33217@gmail.com</dc:creator>
  <cp:lastModifiedBy>louis33217@gmail.com</cp:lastModifiedBy>
  <cp:revision>34</cp:revision>
  <dcterms:created xsi:type="dcterms:W3CDTF">2019-12-03T20:52:57Z</dcterms:created>
  <dcterms:modified xsi:type="dcterms:W3CDTF">2019-12-07T06:47:11Z</dcterms:modified>
</cp:coreProperties>
</file>