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74" r:id="rId12"/>
    <p:sldId id="271" r:id="rId13"/>
    <p:sldId id="263" r:id="rId14"/>
    <p:sldId id="269" r:id="rId15"/>
    <p:sldId id="273" r:id="rId16"/>
    <p:sldId id="272" r:id="rId17"/>
    <p:sldId id="26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28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7D5-3CCB-428D-A29E-6D67FC26471C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97D-BD06-432B-BB0D-D3E16527D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Even worse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0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Room provide status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0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And why would a global</a:t>
            </a:r>
            <a:r>
              <a:rPr lang="en-US" altLang="zh-TW" baseline="0" dirty="0" smtClean="0"/>
              <a:t> company do it for free?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can improve the reputation of the company.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They can give back to the society.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will definitely bring a great commercial effect. Maybe the money they save on advertising is less than the money they help the charity.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7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Speech: inspired by RMHC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4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Coor </a:t>
            </a:r>
            <a:r>
              <a:rPr lang="en-US" altLang="zh-TW" baseline="0" smtClean="0"/>
              <a:t>enterprise </a:t>
            </a:r>
            <a:r>
              <a:rPr lang="en-US" altLang="zh-TW" baseline="0" dirty="0" smtClean="0"/>
              <a:t>can see client, </a:t>
            </a:r>
            <a:r>
              <a:rPr lang="zh-TW" altLang="en-US" baseline="0" dirty="0" smtClean="0"/>
              <a:t>把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拉近</a:t>
            </a:r>
            <a:r>
              <a:rPr lang="en-US" altLang="zh-TW" baseline="0" dirty="0" smtClean="0"/>
              <a:t>coordinate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enterprise </a:t>
            </a:r>
            <a:r>
              <a:rPr lang="zh-TW" altLang="en-US" baseline="0" dirty="0" smtClean="0"/>
              <a:t>底下，</a:t>
            </a:r>
            <a:r>
              <a:rPr lang="en-US" altLang="zh-TW" baseline="0" dirty="0" smtClean="0"/>
              <a:t>so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matching/ patient, can do their 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 TREE</a:t>
            </a:r>
          </a:p>
          <a:p>
            <a:r>
              <a:rPr lang="en-US" altLang="zh-TW" dirty="0" smtClean="0"/>
              <a:t>Choose different roles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6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7. 4members on </a:t>
            </a:r>
            <a:r>
              <a:rPr lang="en-US" altLang="zh-TW" dirty="0" err="1" smtClean="0"/>
              <a:t>saturday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4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8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825" y="2170545"/>
            <a:ext cx="10058400" cy="1369476"/>
          </a:xfrm>
        </p:spPr>
        <p:txBody>
          <a:bodyPr/>
          <a:lstStyle/>
          <a:p>
            <a:r>
              <a:rPr lang="en-US" altLang="zh-TW" dirty="0" smtClean="0"/>
              <a:t>INFO5100 Final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7455" y="3927949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Team Name: </a:t>
            </a:r>
            <a:r>
              <a:rPr lang="en-US" altLang="zh-TW" dirty="0" err="1" smtClean="0"/>
              <a:t>TeamName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311564" y="4608945"/>
            <a:ext cx="59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Memebers</a:t>
            </a:r>
            <a:r>
              <a:rPr lang="en-US" altLang="zh-TW" dirty="0" smtClean="0"/>
              <a:t>: Lin, </a:t>
            </a:r>
            <a:r>
              <a:rPr lang="en-US" altLang="zh-TW" dirty="0" err="1" smtClean="0"/>
              <a:t>LiangYen</a:t>
            </a:r>
            <a:r>
              <a:rPr lang="en-US" altLang="zh-TW" dirty="0" smtClean="0"/>
              <a:t>/  001304148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Tsai, </a:t>
            </a:r>
            <a:r>
              <a:rPr lang="en-US" altLang="zh-TW" dirty="0" err="1" smtClean="0"/>
              <a:t>YuTing</a:t>
            </a:r>
            <a:r>
              <a:rPr lang="en-US" altLang="zh-TW" dirty="0" smtClean="0"/>
              <a:t> /   001304955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DahWei</a:t>
            </a:r>
            <a:r>
              <a:rPr lang="en-US" altLang="zh-TW" dirty="0" smtClean="0"/>
              <a:t>/  001372878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51621"/>
            <a:ext cx="7007629" cy="62779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Work Request (Room Offer)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461640"/>
            <a:ext cx="10007600" cy="5315909"/>
          </a:xfrm>
        </p:spPr>
      </p:pic>
      <p:sp>
        <p:nvSpPr>
          <p:cNvPr id="6" name="矩形 5"/>
          <p:cNvSpPr/>
          <p:nvPr/>
        </p:nvSpPr>
        <p:spPr>
          <a:xfrm>
            <a:off x="6004560" y="2245360"/>
            <a:ext cx="5892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" y="245394"/>
            <a:ext cx="10768330" cy="57483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" y="245394"/>
            <a:ext cx="11137265" cy="59274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6" y="245394"/>
            <a:ext cx="11137265" cy="59378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04560" y="2245360"/>
            <a:ext cx="44704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Room Offer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9451"/>
            <a:ext cx="10058400" cy="53595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7855"/>
            <a:ext cx="10401300" cy="57806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7855"/>
            <a:ext cx="10401300" cy="5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sz="2400" dirty="0" smtClean="0"/>
              <a:t>Company/ Person offers room. (Status: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Room organization can approve the rooms offered.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Company/ Person offered room status becomes approved.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28" y="4397243"/>
            <a:ext cx="238212" cy="9436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74" y="2908757"/>
            <a:ext cx="237765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Requests (client book a room)</a:t>
            </a:r>
            <a:endParaRPr lang="zh-TW" altLang="en-US" dirty="0"/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9" y="311772"/>
            <a:ext cx="10728522" cy="570513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5" y="307433"/>
            <a:ext cx="11361420" cy="6027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7" y="230492"/>
            <a:ext cx="11505873" cy="6128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31478" y="1946540"/>
            <a:ext cx="66501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0" y="114452"/>
            <a:ext cx="11875154" cy="60664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8" y="108257"/>
            <a:ext cx="12038222" cy="62265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" y="57168"/>
            <a:ext cx="12074418" cy="63287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60536" y="1804045"/>
            <a:ext cx="554413" cy="20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Matching Organization: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7214"/>
            <a:ext cx="10266845" cy="5473362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6603"/>
            <a:ext cx="10481335" cy="55839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31429" y="1828800"/>
            <a:ext cx="391885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2" y="286603"/>
            <a:ext cx="10767752" cy="573319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20138" y="2449830"/>
            <a:ext cx="381000" cy="1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a client check </a:t>
            </a:r>
            <a:r>
              <a:rPr lang="en-US" altLang="zh-TW" dirty="0"/>
              <a:t>o</a:t>
            </a:r>
            <a:r>
              <a:rPr lang="en-US" altLang="zh-TW" dirty="0" smtClean="0"/>
              <a:t>ut: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2" y="408522"/>
            <a:ext cx="10409015" cy="551475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312419"/>
            <a:ext cx="10736580" cy="5706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1280" y="1889760"/>
            <a:ext cx="4470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" y="136949"/>
            <a:ext cx="11353800" cy="6057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76700" y="217932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05500" y="2186940"/>
            <a:ext cx="67818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136949"/>
            <a:ext cx="11369040" cy="60731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52240" y="1737360"/>
            <a:ext cx="35306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06441" y="1737360"/>
            <a:ext cx="601979" cy="17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applying a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Client should set up an account first, then apply for a room. (Status 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Patient organization can approve the application of a client.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smtClean="0"/>
              <a:t>Matching organization can match the room and the clients.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When successfully matched, the status becomes match!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03073" y="2452255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03073" y="3352800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803073" y="4277591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Global companies like Google, Facebook, Apple, or even local company can be the funding enterprises.  Kind people in different countries can also provide their own rooms in their countries.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the help of local coordinate enterprises, this system can be spread around the world.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5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425" y="2895217"/>
            <a:ext cx="10058400" cy="398702"/>
          </a:xfrm>
        </p:spPr>
        <p:txBody>
          <a:bodyPr>
            <a:noAutofit/>
          </a:bodyPr>
          <a:lstStyle/>
          <a:p>
            <a:pPr algn="ctr"/>
            <a:r>
              <a:rPr lang="en-US" altLang="zh-TW" sz="2600" dirty="0" smtClean="0"/>
              <a:t>Thanks for your time! </a:t>
            </a:r>
            <a:endParaRPr lang="zh-TW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966355" y="1620982"/>
            <a:ext cx="10338954" cy="19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408" y="19842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Problem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Intro to Our Application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Basic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Enterprises and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Screenshots &amp; work flows/ work requests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Global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Demo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9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02752"/>
            <a:ext cx="998309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Due to resource inequality, medical resources are grouped in bigger cities, people live in remote area need to search for a better medical treatment in a bigger city.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It is already a great burden for people to afford the medical fee in a big city, with the hotel fee, it’s even worse. And this is the problem we try to solve!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Ronald McDonald’s House Charities (RMHC) has solved some of the housing problems when people search for medical treatment. However, the power of a company is limited. We believed that with the help of many individual power, this will be a lot more helpful for people in need.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So we </a:t>
            </a:r>
            <a:r>
              <a:rPr lang="en-US" altLang="zh-TW" sz="2400" dirty="0"/>
              <a:t>combine the idea of Airbnb and </a:t>
            </a:r>
            <a:r>
              <a:rPr lang="en-US" altLang="zh-TW" sz="2400" dirty="0" smtClean="0"/>
              <a:t>RMHC. Our system allows people to provide their personal housing for those who cannot afford the hotel.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proper management, we can help a patient/ patient’s family, by providing them a suitable room with no cost.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Basic concept of the system: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llows people or company to offer their rooms for people who need it.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Allows people who need it to apply for a room.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approved the rooms offered by </a:t>
            </a:r>
            <a:r>
              <a:rPr lang="en-US" altLang="zh-TW" sz="2400" smtClean="0"/>
              <a:t>companies</a:t>
            </a:r>
            <a:r>
              <a:rPr lang="en-US" altLang="zh-TW" sz="2400" smtClean="0"/>
              <a:t>/ person</a:t>
            </a:r>
            <a:r>
              <a:rPr lang="en-US" altLang="zh-TW" sz="2400" dirty="0" smtClean="0"/>
              <a:t>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and the applications from </a:t>
            </a:r>
            <a:r>
              <a:rPr lang="en-US" altLang="zh-TW" sz="2400" dirty="0" smtClean="0"/>
              <a:t>clients(patients).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match the rooms for the clients.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49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Architecture: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90219"/>
            <a:ext cx="11994919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7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 smtClean="0"/>
              <a:t>  </a:t>
            </a:r>
            <a:r>
              <a:rPr lang="en-US" altLang="zh-TW" sz="2800" b="1" dirty="0" smtClean="0"/>
              <a:t>Enterprises: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b="1" dirty="0" smtClean="0"/>
              <a:t>  </a:t>
            </a:r>
            <a:r>
              <a:rPr lang="en-US" altLang="zh-TW" sz="2400" dirty="0" smtClean="0"/>
              <a:t>Funding enterprises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Coordinate enterprises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200" dirty="0" smtClean="0"/>
          </a:p>
          <a:p>
            <a:r>
              <a:rPr lang="en-US" altLang="zh-TW" sz="2800" b="1" dirty="0" smtClean="0"/>
              <a:t>Organizations: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Patients/ Rooms qualified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Client organization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Matching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Personal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Company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Admin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76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Key screenshots &amp; work flows/ work requests: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86" y="414820"/>
            <a:ext cx="9885666" cy="5230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19" y="414820"/>
            <a:ext cx="10133460" cy="5385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14821"/>
            <a:ext cx="10368600" cy="54542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58773"/>
            <a:ext cx="10374326" cy="55385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10491"/>
            <a:ext cx="10967309" cy="58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4464"/>
            <a:ext cx="10588974" cy="5652654"/>
          </a:xfrm>
        </p:spPr>
      </p:pic>
    </p:spTree>
    <p:extLst>
      <p:ext uri="{BB962C8B-B14F-4D97-AF65-F5344CB8AC3E}">
        <p14:creationId xmlns:p14="http://schemas.microsoft.com/office/powerpoint/2010/main" val="1428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1108</TotalTime>
  <Words>638</Words>
  <Application>Microsoft Office PowerPoint</Application>
  <PresentationFormat>寬螢幕</PresentationFormat>
  <Paragraphs>99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回顧</vt:lpstr>
      <vt:lpstr>INFO5100 Final Project</vt:lpstr>
      <vt:lpstr>Outline</vt:lpstr>
      <vt:lpstr>Problem</vt:lpstr>
      <vt:lpstr>Solution</vt:lpstr>
      <vt:lpstr>Intro to Our Application</vt:lpstr>
      <vt:lpstr>Intro to Our Application</vt:lpstr>
      <vt:lpstr>Intro to Our Application</vt:lpstr>
      <vt:lpstr>Intro to Our Application</vt:lpstr>
      <vt:lpstr>PowerPoint 簡報</vt:lpstr>
      <vt:lpstr>Work Request (Room Offer)</vt:lpstr>
      <vt:lpstr>Personal Room Offer</vt:lpstr>
      <vt:lpstr>Work flow of room:</vt:lpstr>
      <vt:lpstr>Work Requests (client book a room)</vt:lpstr>
      <vt:lpstr>Matching Organization:</vt:lpstr>
      <vt:lpstr>When a client check out:</vt:lpstr>
      <vt:lpstr>Work flow of applying a room:</vt:lpstr>
      <vt:lpstr>Global Level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INFO5100 Final Project</dc:title>
  <dc:creator>louis33217@gmail.com</dc:creator>
  <cp:lastModifiedBy>user</cp:lastModifiedBy>
  <cp:revision>44</cp:revision>
  <dcterms:created xsi:type="dcterms:W3CDTF">2019-12-03T20:52:57Z</dcterms:created>
  <dcterms:modified xsi:type="dcterms:W3CDTF">2019-12-08T03:05:45Z</dcterms:modified>
</cp:coreProperties>
</file>