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47319-4DF5-4518-88E4-AC310EDE361D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A83EE-FCB8-4A95-BEF2-657395985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750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C42DB7-16FC-49AE-891A-1DAD2D0001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貓咪大戰爭攻略網站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F0677E-FCB3-400C-8FA0-BF5D6F22E2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小專發表</a:t>
            </a:r>
            <a:endParaRPr lang="en-US" altLang="zh-TW" dirty="0"/>
          </a:p>
          <a:p>
            <a:r>
              <a:rPr lang="zh-TW" altLang="en-US" dirty="0"/>
              <a:t>學員</a:t>
            </a:r>
            <a:r>
              <a:rPr lang="en-US" altLang="zh-TW" dirty="0"/>
              <a:t>:</a:t>
            </a:r>
            <a:r>
              <a:rPr lang="zh-TW" altLang="en-US" dirty="0"/>
              <a:t>鄭易儒</a:t>
            </a:r>
          </a:p>
        </p:txBody>
      </p:sp>
    </p:spTree>
    <p:extLst>
      <p:ext uri="{BB962C8B-B14F-4D97-AF65-F5344CB8AC3E}">
        <p14:creationId xmlns:p14="http://schemas.microsoft.com/office/powerpoint/2010/main" val="406426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188BA0-3BA6-458F-B135-F8D18FD1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9B3758-732C-4C58-8819-B0F1B5F1A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  <a:endParaRPr lang="en-US" altLang="zh-TW" dirty="0"/>
          </a:p>
          <a:p>
            <a:r>
              <a:rPr lang="zh-TW" altLang="en-US" dirty="0"/>
              <a:t>使用技術</a:t>
            </a:r>
            <a:endParaRPr lang="en-US" altLang="zh-TW" dirty="0"/>
          </a:p>
          <a:p>
            <a:r>
              <a:rPr lang="zh-TW" altLang="en-US" dirty="0"/>
              <a:t>準備時間</a:t>
            </a:r>
            <a:endParaRPr lang="en-US" altLang="zh-TW" dirty="0"/>
          </a:p>
          <a:p>
            <a:r>
              <a:rPr lang="zh-TW" altLang="en-US" dirty="0"/>
              <a:t>網頁展示</a:t>
            </a:r>
          </a:p>
        </p:txBody>
      </p:sp>
    </p:spTree>
    <p:extLst>
      <p:ext uri="{BB962C8B-B14F-4D97-AF65-F5344CB8AC3E}">
        <p14:creationId xmlns:p14="http://schemas.microsoft.com/office/powerpoint/2010/main" val="100838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CEE38D-C9E6-4285-B660-7686AD4F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377BE-7CB8-4A92-A926-A3E518F2C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由於最近有在玩手機遊戲貓咪大戰爭，所以做這個主題，</a:t>
            </a:r>
          </a:p>
        </p:txBody>
      </p:sp>
    </p:spTree>
    <p:extLst>
      <p:ext uri="{BB962C8B-B14F-4D97-AF65-F5344CB8AC3E}">
        <p14:creationId xmlns:p14="http://schemas.microsoft.com/office/powerpoint/2010/main" val="91529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37CCED-AD36-4A51-A742-F5FD9204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使用技術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C3C3948-D86F-4345-B605-3C13088F4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168" y="1930400"/>
            <a:ext cx="5715000" cy="3352800"/>
          </a:xfr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D94A1AA3-5EEB-4DD4-92AF-8B22A3FC4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9041" y="4789690"/>
            <a:ext cx="2244322" cy="181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2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16A3A3-C667-485A-941F-E1FAE50C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使用時間</a:t>
            </a:r>
          </a:p>
        </p:txBody>
      </p:sp>
      <p:graphicFrame>
        <p:nvGraphicFramePr>
          <p:cNvPr id="56" name="內容版面配置區 55">
            <a:extLst>
              <a:ext uri="{FF2B5EF4-FFF2-40B4-BE49-F238E27FC236}">
                <a16:creationId xmlns:a16="http://schemas.microsoft.com/office/drawing/2014/main" id="{D4CB8870-7B63-4CED-9415-2275434AB5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110448"/>
              </p:ext>
            </p:extLst>
          </p:nvPr>
        </p:nvGraphicFramePr>
        <p:xfrm>
          <a:off x="647945" y="2131060"/>
          <a:ext cx="859631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45">
                  <a:extLst>
                    <a:ext uri="{9D8B030D-6E8A-4147-A177-3AD203B41FA5}">
                      <a16:colId xmlns:a16="http://schemas.microsoft.com/office/drawing/2014/main" val="3823899432"/>
                    </a:ext>
                  </a:extLst>
                </a:gridCol>
                <a:gridCol w="1228045">
                  <a:extLst>
                    <a:ext uri="{9D8B030D-6E8A-4147-A177-3AD203B41FA5}">
                      <a16:colId xmlns:a16="http://schemas.microsoft.com/office/drawing/2014/main" val="1808205984"/>
                    </a:ext>
                  </a:extLst>
                </a:gridCol>
                <a:gridCol w="1228045">
                  <a:extLst>
                    <a:ext uri="{9D8B030D-6E8A-4147-A177-3AD203B41FA5}">
                      <a16:colId xmlns:a16="http://schemas.microsoft.com/office/drawing/2014/main" val="1707801323"/>
                    </a:ext>
                  </a:extLst>
                </a:gridCol>
                <a:gridCol w="1228045">
                  <a:extLst>
                    <a:ext uri="{9D8B030D-6E8A-4147-A177-3AD203B41FA5}">
                      <a16:colId xmlns:a16="http://schemas.microsoft.com/office/drawing/2014/main" val="253802562"/>
                    </a:ext>
                  </a:extLst>
                </a:gridCol>
                <a:gridCol w="1228045">
                  <a:extLst>
                    <a:ext uri="{9D8B030D-6E8A-4147-A177-3AD203B41FA5}">
                      <a16:colId xmlns:a16="http://schemas.microsoft.com/office/drawing/2014/main" val="1875286155"/>
                    </a:ext>
                  </a:extLst>
                </a:gridCol>
                <a:gridCol w="1228045">
                  <a:extLst>
                    <a:ext uri="{9D8B030D-6E8A-4147-A177-3AD203B41FA5}">
                      <a16:colId xmlns:a16="http://schemas.microsoft.com/office/drawing/2014/main" val="2252752207"/>
                    </a:ext>
                  </a:extLst>
                </a:gridCol>
                <a:gridCol w="1228045">
                  <a:extLst>
                    <a:ext uri="{9D8B030D-6E8A-4147-A177-3AD203B41FA5}">
                      <a16:colId xmlns:a16="http://schemas.microsoft.com/office/drawing/2014/main" val="2607753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日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二</a:t>
                      </a:r>
                      <a:endParaRPr lang="en-US" altLang="zh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四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六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3939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882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8243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21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6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1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82302"/>
                  </a:ext>
                </a:extLst>
              </a:tr>
            </a:tbl>
          </a:graphicData>
        </a:graphic>
      </p:graphicFrame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8EDFEA80-9E93-4A86-803E-2835C02382A6}"/>
              </a:ext>
            </a:extLst>
          </p:cNvPr>
          <p:cNvCxnSpPr/>
          <p:nvPr/>
        </p:nvCxnSpPr>
        <p:spPr>
          <a:xfrm>
            <a:off x="677334" y="5125531"/>
            <a:ext cx="360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51CA18EF-37CF-43DF-8DF7-E5FE1DD0BF55}"/>
              </a:ext>
            </a:extLst>
          </p:cNvPr>
          <p:cNvSpPr txBox="1"/>
          <p:nvPr/>
        </p:nvSpPr>
        <p:spPr>
          <a:xfrm>
            <a:off x="1129003" y="4927600"/>
            <a:ext cx="253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Header+</a:t>
            </a:r>
            <a:r>
              <a:rPr lang="zh-TW" altLang="en-US" dirty="0"/>
              <a:t>輪播製作</a:t>
            </a:r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DFEF20F3-FAEE-4B3D-BDE0-FAB373FDB91D}"/>
              </a:ext>
            </a:extLst>
          </p:cNvPr>
          <p:cNvCxnSpPr/>
          <p:nvPr/>
        </p:nvCxnSpPr>
        <p:spPr>
          <a:xfrm>
            <a:off x="677334" y="5485787"/>
            <a:ext cx="3600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92441677-F0BB-48BC-BC79-8A84FFB917AB}"/>
              </a:ext>
            </a:extLst>
          </p:cNvPr>
          <p:cNvSpPr txBox="1"/>
          <p:nvPr/>
        </p:nvSpPr>
        <p:spPr>
          <a:xfrm>
            <a:off x="1129003" y="5287856"/>
            <a:ext cx="253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Index</a:t>
            </a:r>
            <a:r>
              <a:rPr lang="zh-TW" altLang="en-US" dirty="0"/>
              <a:t>背景</a:t>
            </a:r>
            <a:r>
              <a:rPr lang="en-US" altLang="zh-TW" dirty="0"/>
              <a:t>+</a:t>
            </a:r>
            <a:r>
              <a:rPr lang="zh-TW" altLang="en-US" dirty="0"/>
              <a:t>導覽列完成</a:t>
            </a:r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D16A8F22-81A0-4544-B1AC-2A38C4DB14C8}"/>
              </a:ext>
            </a:extLst>
          </p:cNvPr>
          <p:cNvCxnSpPr/>
          <p:nvPr/>
        </p:nvCxnSpPr>
        <p:spPr>
          <a:xfrm>
            <a:off x="7099906" y="3576036"/>
            <a:ext cx="6120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CA0B4B17-C687-4343-901C-1FDC02AC7B63}"/>
              </a:ext>
            </a:extLst>
          </p:cNvPr>
          <p:cNvCxnSpPr/>
          <p:nvPr/>
        </p:nvCxnSpPr>
        <p:spPr>
          <a:xfrm>
            <a:off x="3216088" y="3576036"/>
            <a:ext cx="3240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F1F94120-427B-4F16-8EF7-6FA87CD9DB47}"/>
              </a:ext>
            </a:extLst>
          </p:cNvPr>
          <p:cNvCxnSpPr/>
          <p:nvPr/>
        </p:nvCxnSpPr>
        <p:spPr>
          <a:xfrm>
            <a:off x="677334" y="5846043"/>
            <a:ext cx="360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FDB038FB-D3F3-47C4-9DBD-17ECE20FCF4F}"/>
              </a:ext>
            </a:extLst>
          </p:cNvPr>
          <p:cNvSpPr txBox="1"/>
          <p:nvPr/>
        </p:nvSpPr>
        <p:spPr>
          <a:xfrm>
            <a:off x="1129003" y="5648112"/>
            <a:ext cx="253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Header+</a:t>
            </a:r>
            <a:r>
              <a:rPr lang="zh-TW" altLang="en-US" dirty="0"/>
              <a:t>輪播製作</a:t>
            </a: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8EB18A24-A4D4-4351-A295-11EB8AD09493}"/>
              </a:ext>
            </a:extLst>
          </p:cNvPr>
          <p:cNvCxnSpPr/>
          <p:nvPr/>
        </p:nvCxnSpPr>
        <p:spPr>
          <a:xfrm>
            <a:off x="8315996" y="3576036"/>
            <a:ext cx="61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F60989FF-BAD6-407D-86AC-399F2F77CA4D}"/>
              </a:ext>
            </a:extLst>
          </p:cNvPr>
          <p:cNvCxnSpPr/>
          <p:nvPr/>
        </p:nvCxnSpPr>
        <p:spPr>
          <a:xfrm>
            <a:off x="677334" y="6261665"/>
            <a:ext cx="3600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F0777CBC-36BF-4688-9702-CCB2D4F268A1}"/>
              </a:ext>
            </a:extLst>
          </p:cNvPr>
          <p:cNvSpPr txBox="1"/>
          <p:nvPr/>
        </p:nvSpPr>
        <p:spPr>
          <a:xfrm>
            <a:off x="1129003" y="6063734"/>
            <a:ext cx="2537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關卡資訊</a:t>
            </a:r>
            <a:r>
              <a:rPr lang="en-US" altLang="zh-TW" dirty="0"/>
              <a:t>+</a:t>
            </a:r>
            <a:r>
              <a:rPr lang="zh-TW" altLang="en-US" dirty="0"/>
              <a:t>最新資訊</a:t>
            </a:r>
            <a:r>
              <a:rPr lang="en-US" altLang="zh-TW" dirty="0"/>
              <a:t>+</a:t>
            </a:r>
            <a:r>
              <a:rPr lang="zh-TW" altLang="en-US" dirty="0"/>
              <a:t>貓咪圖鑑製作</a:t>
            </a:r>
            <a:endParaRPr lang="en-US" altLang="zh-TW" dirty="0"/>
          </a:p>
          <a:p>
            <a:endParaRPr lang="zh-TW" altLang="en-US" dirty="0"/>
          </a:p>
        </p:txBody>
      </p: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A80F8761-D8F2-4EE1-A740-59851EE9FCB2}"/>
              </a:ext>
            </a:extLst>
          </p:cNvPr>
          <p:cNvCxnSpPr/>
          <p:nvPr/>
        </p:nvCxnSpPr>
        <p:spPr>
          <a:xfrm>
            <a:off x="1037334" y="3950784"/>
            <a:ext cx="4680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4E5FED1C-36F8-4FD2-8159-BB2B1B92F7CE}"/>
              </a:ext>
            </a:extLst>
          </p:cNvPr>
          <p:cNvCxnSpPr/>
          <p:nvPr/>
        </p:nvCxnSpPr>
        <p:spPr>
          <a:xfrm>
            <a:off x="4375367" y="5115090"/>
            <a:ext cx="3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0306941A-3508-4FD2-A3F7-0EFCF04EF749}"/>
              </a:ext>
            </a:extLst>
          </p:cNvPr>
          <p:cNvSpPr txBox="1"/>
          <p:nvPr/>
        </p:nvSpPr>
        <p:spPr>
          <a:xfrm>
            <a:off x="4827036" y="4917159"/>
            <a:ext cx="253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留言板</a:t>
            </a:r>
          </a:p>
        </p:txBody>
      </p: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840D1B3F-C5EC-4FC6-9AFB-7BE709120BB1}"/>
              </a:ext>
            </a:extLst>
          </p:cNvPr>
          <p:cNvCxnSpPr/>
          <p:nvPr/>
        </p:nvCxnSpPr>
        <p:spPr>
          <a:xfrm>
            <a:off x="2221211" y="3939168"/>
            <a:ext cx="46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0FECEAE4-9EAE-4216-B05A-9BA3D24127A4}"/>
              </a:ext>
            </a:extLst>
          </p:cNvPr>
          <p:cNvCxnSpPr/>
          <p:nvPr/>
        </p:nvCxnSpPr>
        <p:spPr>
          <a:xfrm>
            <a:off x="4375367" y="5537634"/>
            <a:ext cx="36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A5BB7CAA-A5FB-4F4D-B3F0-F326B5C64522}"/>
              </a:ext>
            </a:extLst>
          </p:cNvPr>
          <p:cNvSpPr txBox="1"/>
          <p:nvPr/>
        </p:nvSpPr>
        <p:spPr>
          <a:xfrm>
            <a:off x="4827036" y="5339703"/>
            <a:ext cx="253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Contact</a:t>
            </a:r>
            <a:r>
              <a:rPr lang="zh-TW" altLang="en-US" dirty="0"/>
              <a:t>完成</a:t>
            </a:r>
          </a:p>
        </p:txBody>
      </p: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52CB2558-C538-4E40-9C82-9562BB38B5A3}"/>
              </a:ext>
            </a:extLst>
          </p:cNvPr>
          <p:cNvCxnSpPr/>
          <p:nvPr/>
        </p:nvCxnSpPr>
        <p:spPr>
          <a:xfrm>
            <a:off x="3486931" y="3919501"/>
            <a:ext cx="468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36C8B601-DF52-4C1E-8A15-4F48228D368C}"/>
              </a:ext>
            </a:extLst>
          </p:cNvPr>
          <p:cNvCxnSpPr/>
          <p:nvPr/>
        </p:nvCxnSpPr>
        <p:spPr>
          <a:xfrm>
            <a:off x="4375367" y="5859308"/>
            <a:ext cx="360000" cy="0"/>
          </a:xfrm>
          <a:prstGeom prst="line">
            <a:avLst/>
          </a:prstGeom>
          <a:ln w="38100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0098C729-4885-4103-8F40-D9697C599B87}"/>
              </a:ext>
            </a:extLst>
          </p:cNvPr>
          <p:cNvSpPr txBox="1"/>
          <p:nvPr/>
        </p:nvSpPr>
        <p:spPr>
          <a:xfrm>
            <a:off x="4827036" y="5661377"/>
            <a:ext cx="253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檢查網頁問題</a:t>
            </a:r>
            <a:r>
              <a:rPr lang="en-US" altLang="zh-TW" dirty="0"/>
              <a:t>+ppt</a:t>
            </a:r>
            <a:r>
              <a:rPr lang="zh-TW" altLang="en-US" dirty="0"/>
              <a:t>製作</a:t>
            </a:r>
          </a:p>
        </p:txBody>
      </p: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3F9A7FB7-DEA4-445D-A6D8-34156C3A281A}"/>
              </a:ext>
            </a:extLst>
          </p:cNvPr>
          <p:cNvCxnSpPr/>
          <p:nvPr/>
        </p:nvCxnSpPr>
        <p:spPr>
          <a:xfrm>
            <a:off x="4735367" y="3919501"/>
            <a:ext cx="468000" cy="0"/>
          </a:xfrm>
          <a:prstGeom prst="line">
            <a:avLst/>
          </a:prstGeom>
          <a:ln w="38100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48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BC07A-7ED4-4EF9-B5F2-12FDFB4E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網頁展示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1B59E1-B447-43D0-A9C2-280C29582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77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C9C63C-B823-4FB8-BF75-68AC4EED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5801"/>
            <a:ext cx="8596668" cy="1320800"/>
          </a:xfrm>
        </p:spPr>
        <p:txBody>
          <a:bodyPr/>
          <a:lstStyle/>
          <a:p>
            <a:r>
              <a:rPr lang="en-US" altLang="zh-TW" dirty="0"/>
              <a:t>SQL SERVER </a:t>
            </a:r>
            <a:r>
              <a:rPr lang="zh-TW" altLang="en-US" dirty="0"/>
              <a:t>展示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227E926-762B-4349-B830-50C3C0199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99" y="902713"/>
            <a:ext cx="3585175" cy="296678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8F64283-A91F-478E-901E-5D3D64192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46201"/>
            <a:ext cx="3208637" cy="30233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1A3B6B7-B43A-4882-B617-82F36554D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042" y="4238207"/>
            <a:ext cx="3022455" cy="261979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A2DC267-8114-4501-8DDC-E6A80CBF7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699" y="4238207"/>
            <a:ext cx="4896533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5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C7A2FF-F93A-456B-905A-7FCBA671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參考網站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982C99-A950-4B96-83BB-C8B2AFC1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1.https://battlecats-db.com/ </a:t>
            </a:r>
            <a:r>
              <a:rPr lang="zh-TW" altLang="en-US" dirty="0"/>
              <a:t>日本貓咪大戰爭攻略網</a:t>
            </a:r>
          </a:p>
          <a:p>
            <a:r>
              <a:rPr lang="en-US" altLang="zh-TW" dirty="0"/>
              <a:t>2.https://battlecats.club/tw/ </a:t>
            </a:r>
            <a:r>
              <a:rPr lang="zh-TW" altLang="en-US" dirty="0"/>
              <a:t>貓咪大路口</a:t>
            </a:r>
          </a:p>
          <a:p>
            <a:r>
              <a:rPr lang="en-US" altLang="zh-TW" dirty="0"/>
              <a:t>3.https://battlecatsinfo.github.io/</a:t>
            </a:r>
            <a:r>
              <a:rPr lang="en-US" altLang="zh-TW" dirty="0" err="1"/>
              <a:t>stage.html?s</a:t>
            </a:r>
            <a:r>
              <a:rPr lang="en-US" altLang="zh-TW" dirty="0"/>
              <a:t>=1-17-0&amp;star=1  </a:t>
            </a:r>
            <a:r>
              <a:rPr lang="zh-TW" altLang="en-US" dirty="0"/>
              <a:t>貓咪大戰爭攻略網站 </a:t>
            </a:r>
          </a:p>
        </p:txBody>
      </p:sp>
    </p:spTree>
    <p:extLst>
      <p:ext uri="{BB962C8B-B14F-4D97-AF65-F5344CB8AC3E}">
        <p14:creationId xmlns:p14="http://schemas.microsoft.com/office/powerpoint/2010/main" val="2013828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4A76FB-9011-41AF-A5B9-FD42E112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Thank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Watching!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2516451-A3D2-4A57-A160-4FC1F99AB5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428240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橙色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183</Words>
  <Application>Microsoft Office PowerPoint</Application>
  <PresentationFormat>寬螢幕</PresentationFormat>
  <Paragraphs>64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貓咪大戰爭攻略網站</vt:lpstr>
      <vt:lpstr>目錄</vt:lpstr>
      <vt:lpstr>動機</vt:lpstr>
      <vt:lpstr>使用技術</vt:lpstr>
      <vt:lpstr>使用時間</vt:lpstr>
      <vt:lpstr>網頁展示</vt:lpstr>
      <vt:lpstr>SQL SERVER 展示</vt:lpstr>
      <vt:lpstr>參考網站</vt:lpstr>
      <vt:lpstr>Thank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貓咪大戰爭攻略網站</dc:title>
  <dc:creator>User</dc:creator>
  <cp:lastModifiedBy>User</cp:lastModifiedBy>
  <cp:revision>14</cp:revision>
  <dcterms:created xsi:type="dcterms:W3CDTF">2024-03-20T02:39:05Z</dcterms:created>
  <dcterms:modified xsi:type="dcterms:W3CDTF">2024-03-20T08:30:47Z</dcterms:modified>
</cp:coreProperties>
</file>