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898926C-CF5D-409C-BFC1-A8066C80A3DE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21/04/2021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FE50FC0-B713-47B8-884D-E93AB8DA7A3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5520" y="1598760"/>
            <a:ext cx="565560" cy="2740680"/>
          </a:xfrm>
          <a:prstGeom prst="roundRect">
            <a:avLst>
              <a:gd name="adj" fmla="val 16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224640" y="1598760"/>
            <a:ext cx="3490200" cy="274068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403920" y="2433600"/>
            <a:ext cx="3074040" cy="171288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354240" y="1741680"/>
            <a:ext cx="563760" cy="52416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767520" y="1798560"/>
            <a:ext cx="20131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000000"/>
                </a:solidFill>
                <a:latin typeface="Calibri"/>
              </a:rPr>
              <a:t>AWS Amplify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46" name="Image 15"/>
          <p:cNvPicPr/>
          <p:nvPr/>
        </p:nvPicPr>
        <p:blipFill>
          <a:blip r:embed="rId3"/>
          <a:stretch/>
        </p:blipFill>
        <p:spPr>
          <a:xfrm>
            <a:off x="369720" y="2502360"/>
            <a:ext cx="978120" cy="691200"/>
          </a:xfrm>
          <a:prstGeom prst="rect">
            <a:avLst/>
          </a:prstGeom>
          <a:ln>
            <a:noFill/>
          </a:ln>
        </p:spPr>
      </p:pic>
      <p:sp>
        <p:nvSpPr>
          <p:cNvPr id="47" name="CustomShape 6"/>
          <p:cNvSpPr/>
          <p:nvPr/>
        </p:nvSpPr>
        <p:spPr>
          <a:xfrm>
            <a:off x="1049040" y="2648160"/>
            <a:ext cx="21013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Frontend React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4615920" y="1337040"/>
            <a:ext cx="565560" cy="2864880"/>
          </a:xfrm>
          <a:prstGeom prst="roundRect">
            <a:avLst>
              <a:gd name="adj" fmla="val 16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4685040" y="1337040"/>
            <a:ext cx="5022000" cy="286488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>
            <a:off x="4893120" y="2267640"/>
            <a:ext cx="4573800" cy="171288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4814640" y="1479960"/>
            <a:ext cx="664560" cy="64836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1"/>
          <p:cNvSpPr/>
          <p:nvPr/>
        </p:nvSpPr>
        <p:spPr>
          <a:xfrm>
            <a:off x="5200920" y="1604520"/>
            <a:ext cx="2444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000000"/>
                </a:solidFill>
                <a:latin typeface="Calibri"/>
              </a:rPr>
              <a:t>AWS Lambda  </a:t>
            </a:r>
            <a:r>
              <a:rPr lang="fr-FR" sz="2000" b="1" strike="noStrike" spc="-1">
                <a:solidFill>
                  <a:srgbClr val="808080"/>
                </a:solidFill>
                <a:latin typeface="Calibri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7312320" y="1474200"/>
            <a:ext cx="664560" cy="64836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3"/>
          <p:cNvSpPr/>
          <p:nvPr/>
        </p:nvSpPr>
        <p:spPr>
          <a:xfrm>
            <a:off x="7761960" y="1598760"/>
            <a:ext cx="19857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000000"/>
                </a:solidFill>
                <a:latin typeface="Calibri"/>
              </a:rPr>
              <a:t>API Gateway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55" name="Image 30"/>
          <p:cNvPicPr/>
          <p:nvPr/>
        </p:nvPicPr>
        <p:blipFill>
          <a:blip r:embed="rId5"/>
          <a:stretch/>
        </p:blipFill>
        <p:spPr>
          <a:xfrm>
            <a:off x="5795640" y="2441520"/>
            <a:ext cx="699120" cy="717120"/>
          </a:xfrm>
          <a:prstGeom prst="rect">
            <a:avLst/>
          </a:prstGeom>
          <a:ln>
            <a:noFill/>
          </a:ln>
        </p:spPr>
      </p:pic>
      <p:pic>
        <p:nvPicPr>
          <p:cNvPr id="56" name="Image 34"/>
          <p:cNvPicPr/>
          <p:nvPr/>
        </p:nvPicPr>
        <p:blipFill>
          <a:blip r:embed="rId6"/>
          <a:stretch/>
        </p:blipFill>
        <p:spPr>
          <a:xfrm>
            <a:off x="5118480" y="2502360"/>
            <a:ext cx="556920" cy="556920"/>
          </a:xfrm>
          <a:prstGeom prst="rect">
            <a:avLst/>
          </a:prstGeom>
          <a:ln>
            <a:noFill/>
          </a:ln>
        </p:spPr>
      </p:pic>
      <p:sp>
        <p:nvSpPr>
          <p:cNvPr id="57" name="CustomShape 14"/>
          <p:cNvSpPr/>
          <p:nvPr/>
        </p:nvSpPr>
        <p:spPr>
          <a:xfrm>
            <a:off x="6580440" y="2557080"/>
            <a:ext cx="20041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Python REST API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58" name="CustomShape 15"/>
          <p:cNvSpPr/>
          <p:nvPr/>
        </p:nvSpPr>
        <p:spPr>
          <a:xfrm>
            <a:off x="5675760" y="3246840"/>
            <a:ext cx="2613240" cy="53712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808080"/>
                </a:solidFill>
                <a:latin typeface="Arial"/>
                <a:ea typeface="Arial"/>
              </a:rPr>
              <a:t>Deployed using Zappa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59" name="CustomShape 16"/>
          <p:cNvSpPr/>
          <p:nvPr/>
        </p:nvSpPr>
        <p:spPr>
          <a:xfrm>
            <a:off x="4912560" y="4578480"/>
            <a:ext cx="565560" cy="2864880"/>
          </a:xfrm>
          <a:prstGeom prst="roundRect">
            <a:avLst>
              <a:gd name="adj" fmla="val 16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7"/>
          <p:cNvSpPr/>
          <p:nvPr/>
        </p:nvSpPr>
        <p:spPr>
          <a:xfrm>
            <a:off x="4981680" y="4578480"/>
            <a:ext cx="3197520" cy="286488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8"/>
          <p:cNvSpPr/>
          <p:nvPr/>
        </p:nvSpPr>
        <p:spPr>
          <a:xfrm>
            <a:off x="5189760" y="5509080"/>
            <a:ext cx="2887920" cy="171288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9"/>
          <p:cNvSpPr/>
          <p:nvPr/>
        </p:nvSpPr>
        <p:spPr>
          <a:xfrm>
            <a:off x="5111280" y="4721760"/>
            <a:ext cx="664560" cy="64836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0"/>
          <p:cNvSpPr/>
          <p:nvPr/>
        </p:nvSpPr>
        <p:spPr>
          <a:xfrm>
            <a:off x="5639400" y="4845960"/>
            <a:ext cx="20131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000000"/>
                </a:solidFill>
                <a:latin typeface="Calibri"/>
              </a:rPr>
              <a:t>AWS Amplify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64" name="Image 43"/>
          <p:cNvPicPr/>
          <p:nvPr/>
        </p:nvPicPr>
        <p:blipFill>
          <a:blip r:embed="rId3"/>
          <a:stretch/>
        </p:blipFill>
        <p:spPr>
          <a:xfrm>
            <a:off x="5268600" y="5668560"/>
            <a:ext cx="978120" cy="691200"/>
          </a:xfrm>
          <a:prstGeom prst="rect">
            <a:avLst/>
          </a:prstGeom>
          <a:ln>
            <a:noFill/>
          </a:ln>
        </p:spPr>
      </p:pic>
      <p:sp>
        <p:nvSpPr>
          <p:cNvPr id="65" name="CustomShape 21"/>
          <p:cNvSpPr/>
          <p:nvPr/>
        </p:nvSpPr>
        <p:spPr>
          <a:xfrm>
            <a:off x="6060240" y="5798520"/>
            <a:ext cx="21013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Frontend React</a:t>
            </a:r>
            <a:endParaRPr lang="fr-F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Image 118"/>
          <p:cNvPicPr/>
          <p:nvPr/>
        </p:nvPicPr>
        <p:blipFill>
          <a:blip r:embed="rId2"/>
          <a:stretch/>
        </p:blipFill>
        <p:spPr>
          <a:xfrm>
            <a:off x="2756520" y="876240"/>
            <a:ext cx="5883480" cy="5997600"/>
          </a:xfrm>
          <a:prstGeom prst="rect">
            <a:avLst/>
          </a:prstGeom>
          <a:ln>
            <a:noFill/>
          </a:ln>
        </p:spPr>
      </p:pic>
      <p:pic>
        <p:nvPicPr>
          <p:cNvPr id="120" name="Image 119"/>
          <p:cNvPicPr/>
          <p:nvPr/>
        </p:nvPicPr>
        <p:blipFill>
          <a:blip r:embed="rId3"/>
          <a:stretch/>
        </p:blipFill>
        <p:spPr>
          <a:xfrm>
            <a:off x="2760480" y="16200"/>
            <a:ext cx="67194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Image 121"/>
          <p:cNvPicPr/>
          <p:nvPr/>
        </p:nvPicPr>
        <p:blipFill>
          <a:blip r:embed="rId2"/>
          <a:stretch/>
        </p:blipFill>
        <p:spPr>
          <a:xfrm>
            <a:off x="1802160" y="286920"/>
            <a:ext cx="7773840" cy="604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Image 123"/>
          <p:cNvPicPr/>
          <p:nvPr/>
        </p:nvPicPr>
        <p:blipFill>
          <a:blip r:embed="rId2"/>
          <a:stretch/>
        </p:blipFill>
        <p:spPr>
          <a:xfrm>
            <a:off x="3181320" y="16200"/>
            <a:ext cx="587808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6" name="Image 125"/>
          <p:cNvPicPr/>
          <p:nvPr/>
        </p:nvPicPr>
        <p:blipFill>
          <a:blip r:embed="rId2"/>
          <a:stretch/>
        </p:blipFill>
        <p:spPr>
          <a:xfrm>
            <a:off x="1438920" y="1549800"/>
            <a:ext cx="9362880" cy="379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2192120" cy="685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STEP 1 : SECURITY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Image 129"/>
          <p:cNvPicPr/>
          <p:nvPr/>
        </p:nvPicPr>
        <p:blipFill>
          <a:blip r:embed="rId2"/>
          <a:stretch/>
        </p:blipFill>
        <p:spPr>
          <a:xfrm>
            <a:off x="288000" y="864000"/>
            <a:ext cx="11363760" cy="51120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272000" y="3888000"/>
            <a:ext cx="4248000" cy="57600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Image 132"/>
          <p:cNvPicPr/>
          <p:nvPr/>
        </p:nvPicPr>
        <p:blipFill>
          <a:blip r:embed="rId2"/>
          <a:stretch/>
        </p:blipFill>
        <p:spPr>
          <a:xfrm>
            <a:off x="815760" y="1872000"/>
            <a:ext cx="10128240" cy="309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Image 134"/>
          <p:cNvPicPr/>
          <p:nvPr/>
        </p:nvPicPr>
        <p:blipFill>
          <a:blip r:embed="rId2"/>
          <a:stretch/>
        </p:blipFill>
        <p:spPr>
          <a:xfrm>
            <a:off x="576000" y="1208160"/>
            <a:ext cx="10704240" cy="368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Should see that</a:t>
            </a:r>
          </a:p>
        </p:txBody>
      </p:sp>
      <p:pic>
        <p:nvPicPr>
          <p:cNvPr id="137" name="Image 136"/>
          <p:cNvPicPr/>
          <p:nvPr/>
        </p:nvPicPr>
        <p:blipFill>
          <a:blip r:embed="rId2"/>
          <a:stretch/>
        </p:blipFill>
        <p:spPr>
          <a:xfrm>
            <a:off x="648000" y="2526840"/>
            <a:ext cx="10848240" cy="2009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0"/>
            <a:ext cx="12192120" cy="685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STEP 1 : SECURITY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5440" y="1043640"/>
            <a:ext cx="12053160" cy="3488760"/>
          </a:xfrm>
          <a:prstGeom prst="roundRect">
            <a:avLst>
              <a:gd name="adj" fmla="val 4986"/>
            </a:avLst>
          </a:prstGeom>
          <a:noFill/>
          <a:ln>
            <a:solidFill>
              <a:schemeClr val="bg1">
                <a:lumMod val="50000"/>
              </a:schemeClr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229320" y="1598760"/>
            <a:ext cx="565560" cy="2492640"/>
          </a:xfrm>
          <a:prstGeom prst="roundRect">
            <a:avLst>
              <a:gd name="adj" fmla="val 16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"/>
          <p:cNvSpPr/>
          <p:nvPr/>
        </p:nvSpPr>
        <p:spPr>
          <a:xfrm>
            <a:off x="298800" y="1598760"/>
            <a:ext cx="3137040" cy="249264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4"/>
          <p:cNvSpPr/>
          <p:nvPr/>
        </p:nvSpPr>
        <p:spPr>
          <a:xfrm>
            <a:off x="477720" y="2452680"/>
            <a:ext cx="2759040" cy="140760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5"/>
          <p:cNvSpPr/>
          <p:nvPr/>
        </p:nvSpPr>
        <p:spPr>
          <a:xfrm>
            <a:off x="428400" y="1741680"/>
            <a:ext cx="563760" cy="524160"/>
          </a:xfrm>
          <a:prstGeom prst="ellipse">
            <a:avLst/>
          </a:prstGeom>
          <a:blipFill rotWithShape="0">
            <a:blip r:embed="rId2"/>
            <a:stretch>
              <a:fillRect/>
            </a:stretch>
          </a:blip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6"/>
          <p:cNvSpPr/>
          <p:nvPr/>
        </p:nvSpPr>
        <p:spPr>
          <a:xfrm>
            <a:off x="774000" y="1798560"/>
            <a:ext cx="20131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595959"/>
                </a:solidFill>
                <a:latin typeface="Calibri"/>
              </a:rPr>
              <a:t>AWS Amplify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72" name="Image 8"/>
          <p:cNvPicPr/>
          <p:nvPr/>
        </p:nvPicPr>
        <p:blipFill>
          <a:blip r:embed="rId3"/>
          <a:stretch/>
        </p:blipFill>
        <p:spPr>
          <a:xfrm>
            <a:off x="691560" y="2819520"/>
            <a:ext cx="978120" cy="691200"/>
          </a:xfrm>
          <a:prstGeom prst="rect">
            <a:avLst/>
          </a:prstGeom>
          <a:ln>
            <a:noFill/>
          </a:ln>
        </p:spPr>
      </p:pic>
      <p:sp>
        <p:nvSpPr>
          <p:cNvPr id="73" name="CustomShape 7"/>
          <p:cNvSpPr/>
          <p:nvPr/>
        </p:nvSpPr>
        <p:spPr>
          <a:xfrm>
            <a:off x="1363680" y="2832120"/>
            <a:ext cx="13942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React</a:t>
            </a:r>
            <a:endParaRPr lang="fr-F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Front-end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74" name="CustomShape 8"/>
          <p:cNvSpPr/>
          <p:nvPr/>
        </p:nvSpPr>
        <p:spPr>
          <a:xfrm>
            <a:off x="3605760" y="1598760"/>
            <a:ext cx="565560" cy="2492640"/>
          </a:xfrm>
          <a:prstGeom prst="roundRect">
            <a:avLst>
              <a:gd name="adj" fmla="val 16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9"/>
          <p:cNvSpPr/>
          <p:nvPr/>
        </p:nvSpPr>
        <p:spPr>
          <a:xfrm>
            <a:off x="3675240" y="1598760"/>
            <a:ext cx="4935960" cy="249264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0"/>
          <p:cNvSpPr/>
          <p:nvPr/>
        </p:nvSpPr>
        <p:spPr>
          <a:xfrm>
            <a:off x="3854160" y="2452680"/>
            <a:ext cx="4545000" cy="140760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1"/>
          <p:cNvSpPr/>
          <p:nvPr/>
        </p:nvSpPr>
        <p:spPr>
          <a:xfrm>
            <a:off x="3804840" y="1741680"/>
            <a:ext cx="563760" cy="524160"/>
          </a:xfrm>
          <a:prstGeom prst="ellipse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12"/>
          <p:cNvSpPr/>
          <p:nvPr/>
        </p:nvSpPr>
        <p:spPr>
          <a:xfrm>
            <a:off x="4064400" y="1798560"/>
            <a:ext cx="24444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595959"/>
                </a:solidFill>
                <a:latin typeface="Calibri"/>
              </a:rPr>
              <a:t>AWS Lambda  +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79" name="CustomShape 13"/>
          <p:cNvSpPr/>
          <p:nvPr/>
        </p:nvSpPr>
        <p:spPr>
          <a:xfrm>
            <a:off x="6211440" y="1744920"/>
            <a:ext cx="563760" cy="524160"/>
          </a:xfrm>
          <a:prstGeom prst="ellipse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4"/>
          <p:cNvSpPr/>
          <p:nvPr/>
        </p:nvSpPr>
        <p:spPr>
          <a:xfrm>
            <a:off x="6543000" y="1802160"/>
            <a:ext cx="19857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595959"/>
                </a:solidFill>
                <a:latin typeface="Calibri"/>
              </a:rPr>
              <a:t>API Gateway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81" name="CustomShape 15"/>
          <p:cNvSpPr/>
          <p:nvPr/>
        </p:nvSpPr>
        <p:spPr>
          <a:xfrm>
            <a:off x="8790480" y="1598760"/>
            <a:ext cx="565560" cy="2492640"/>
          </a:xfrm>
          <a:prstGeom prst="roundRect">
            <a:avLst>
              <a:gd name="adj" fmla="val 16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6"/>
          <p:cNvSpPr/>
          <p:nvPr/>
        </p:nvSpPr>
        <p:spPr>
          <a:xfrm>
            <a:off x="8859960" y="1598760"/>
            <a:ext cx="2975760" cy="2492640"/>
          </a:xfrm>
          <a:prstGeom prst="roundRect">
            <a:avLst>
              <a:gd name="adj" fmla="val 216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7"/>
          <p:cNvSpPr/>
          <p:nvPr/>
        </p:nvSpPr>
        <p:spPr>
          <a:xfrm>
            <a:off x="8991000" y="2452680"/>
            <a:ext cx="2657520" cy="140760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8"/>
          <p:cNvSpPr/>
          <p:nvPr/>
        </p:nvSpPr>
        <p:spPr>
          <a:xfrm>
            <a:off x="8989560" y="1741680"/>
            <a:ext cx="563760" cy="524160"/>
          </a:xfrm>
          <a:prstGeom prst="ellipse">
            <a:avLst/>
          </a:prstGeom>
          <a:solidFill>
            <a:schemeClr val="bg1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9"/>
          <p:cNvSpPr/>
          <p:nvPr/>
        </p:nvSpPr>
        <p:spPr>
          <a:xfrm>
            <a:off x="9324000" y="1798560"/>
            <a:ext cx="199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595959"/>
                </a:solidFill>
                <a:latin typeface="Calibri"/>
              </a:rPr>
              <a:t>Amazon RDS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86" name="Image 28"/>
          <p:cNvPicPr/>
          <p:nvPr/>
        </p:nvPicPr>
        <p:blipFill>
          <a:blip r:embed="rId4"/>
          <a:stretch/>
        </p:blipFill>
        <p:spPr>
          <a:xfrm>
            <a:off x="9458640" y="2911680"/>
            <a:ext cx="484560" cy="500040"/>
          </a:xfrm>
          <a:prstGeom prst="rect">
            <a:avLst/>
          </a:prstGeom>
          <a:ln>
            <a:noFill/>
          </a:ln>
        </p:spPr>
      </p:pic>
      <p:sp>
        <p:nvSpPr>
          <p:cNvPr id="87" name="CustomShape 20"/>
          <p:cNvSpPr/>
          <p:nvPr/>
        </p:nvSpPr>
        <p:spPr>
          <a:xfrm>
            <a:off x="9867240" y="2808000"/>
            <a:ext cx="16318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PostgreSQL</a:t>
            </a:r>
            <a:endParaRPr lang="fr-F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Database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88" name="CustomShape 21"/>
          <p:cNvSpPr/>
          <p:nvPr/>
        </p:nvSpPr>
        <p:spPr>
          <a:xfrm>
            <a:off x="3019320" y="2993400"/>
            <a:ext cx="991080" cy="246960"/>
          </a:xfrm>
          <a:prstGeom prst="leftRightArrow">
            <a:avLst>
              <a:gd name="adj1" fmla="val 42219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2"/>
          <p:cNvSpPr/>
          <p:nvPr/>
        </p:nvSpPr>
        <p:spPr>
          <a:xfrm>
            <a:off x="8197920" y="2990880"/>
            <a:ext cx="991080" cy="246960"/>
          </a:xfrm>
          <a:prstGeom prst="leftRightArrow">
            <a:avLst>
              <a:gd name="adj1" fmla="val 42219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Image 32"/>
          <p:cNvPicPr/>
          <p:nvPr/>
        </p:nvPicPr>
        <p:blipFill>
          <a:blip r:embed="rId5"/>
          <a:stretch/>
        </p:blipFill>
        <p:spPr>
          <a:xfrm>
            <a:off x="4995000" y="2543760"/>
            <a:ext cx="699120" cy="717120"/>
          </a:xfrm>
          <a:prstGeom prst="rect">
            <a:avLst/>
          </a:prstGeom>
          <a:ln>
            <a:noFill/>
          </a:ln>
        </p:spPr>
      </p:pic>
      <p:pic>
        <p:nvPicPr>
          <p:cNvPr id="91" name="Image 33"/>
          <p:cNvPicPr/>
          <p:nvPr/>
        </p:nvPicPr>
        <p:blipFill>
          <a:blip r:embed="rId6"/>
          <a:stretch/>
        </p:blipFill>
        <p:spPr>
          <a:xfrm>
            <a:off x="4318200" y="2604600"/>
            <a:ext cx="556920" cy="556920"/>
          </a:xfrm>
          <a:prstGeom prst="rect">
            <a:avLst/>
          </a:prstGeom>
          <a:ln>
            <a:noFill/>
          </a:ln>
        </p:spPr>
      </p:pic>
      <p:sp>
        <p:nvSpPr>
          <p:cNvPr id="92" name="CustomShape 23"/>
          <p:cNvSpPr/>
          <p:nvPr/>
        </p:nvSpPr>
        <p:spPr>
          <a:xfrm>
            <a:off x="5678280" y="2664720"/>
            <a:ext cx="20041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Python REST API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93" name="CustomShape 24"/>
          <p:cNvSpPr/>
          <p:nvPr/>
        </p:nvSpPr>
        <p:spPr>
          <a:xfrm>
            <a:off x="4443840" y="3328920"/>
            <a:ext cx="3218400" cy="378000"/>
          </a:xfrm>
          <a:prstGeom prst="roundRect">
            <a:avLst>
              <a:gd name="adj" fmla="val 2160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808080"/>
                </a:solidFill>
                <a:latin typeface="Arial"/>
                <a:ea typeface="Arial"/>
              </a:rPr>
              <a:t>Deployed using Zappa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4" name="CustomShape 25"/>
          <p:cNvSpPr/>
          <p:nvPr/>
        </p:nvSpPr>
        <p:spPr>
          <a:xfrm>
            <a:off x="133560" y="1121040"/>
            <a:ext cx="828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595959"/>
                </a:solidFill>
                <a:latin typeface="Calibri"/>
              </a:rPr>
              <a:t>AWS</a:t>
            </a:r>
            <a:endParaRPr lang="fr-FR" sz="2000" b="0" strike="noStrike" spc="-1">
              <a:latin typeface="Arial"/>
            </a:endParaRPr>
          </a:p>
        </p:txBody>
      </p:sp>
      <p:pic>
        <p:nvPicPr>
          <p:cNvPr id="95" name="Image 38"/>
          <p:cNvPicPr/>
          <p:nvPr/>
        </p:nvPicPr>
        <p:blipFill>
          <a:blip r:embed="rId7"/>
          <a:stretch/>
        </p:blipFill>
        <p:spPr>
          <a:xfrm>
            <a:off x="9057240" y="1812960"/>
            <a:ext cx="425160" cy="425160"/>
          </a:xfrm>
          <a:prstGeom prst="rect">
            <a:avLst/>
          </a:prstGeom>
          <a:ln>
            <a:noFill/>
          </a:ln>
        </p:spPr>
      </p:pic>
      <p:pic>
        <p:nvPicPr>
          <p:cNvPr id="96" name="Image 41"/>
          <p:cNvPicPr/>
          <p:nvPr/>
        </p:nvPicPr>
        <p:blipFill>
          <a:blip r:embed="rId8"/>
          <a:stretch/>
        </p:blipFill>
        <p:spPr>
          <a:xfrm>
            <a:off x="3897000" y="1846800"/>
            <a:ext cx="381960" cy="358560"/>
          </a:xfrm>
          <a:prstGeom prst="rect">
            <a:avLst/>
          </a:prstGeom>
          <a:ln>
            <a:noFill/>
          </a:ln>
        </p:spPr>
      </p:pic>
      <p:pic>
        <p:nvPicPr>
          <p:cNvPr id="97" name="Image 43"/>
          <p:cNvPicPr/>
          <p:nvPr/>
        </p:nvPicPr>
        <p:blipFill>
          <a:blip r:embed="rId9"/>
          <a:stretch/>
        </p:blipFill>
        <p:spPr>
          <a:xfrm>
            <a:off x="6296040" y="1837800"/>
            <a:ext cx="410040" cy="36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Image 140"/>
          <p:cNvPicPr/>
          <p:nvPr/>
        </p:nvPicPr>
        <p:blipFill>
          <a:blip r:embed="rId2"/>
          <a:stretch/>
        </p:blipFill>
        <p:spPr>
          <a:xfrm>
            <a:off x="877680" y="864000"/>
            <a:ext cx="10210320" cy="329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Image 142"/>
          <p:cNvPicPr/>
          <p:nvPr/>
        </p:nvPicPr>
        <p:blipFill>
          <a:blip r:embed="rId2"/>
          <a:stretch/>
        </p:blipFill>
        <p:spPr>
          <a:xfrm>
            <a:off x="1986480" y="1163880"/>
            <a:ext cx="8267400" cy="456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Image 144"/>
          <p:cNvPicPr/>
          <p:nvPr/>
        </p:nvPicPr>
        <p:blipFill>
          <a:blip r:embed="rId2"/>
          <a:stretch/>
        </p:blipFill>
        <p:spPr>
          <a:xfrm>
            <a:off x="1905480" y="211680"/>
            <a:ext cx="8429400" cy="646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9" y="565857"/>
            <a:ext cx="11742942" cy="5210287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3795251" y="2576052"/>
            <a:ext cx="3146323" cy="639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80156" y="2910348"/>
            <a:ext cx="1081547" cy="147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792721" y="2910348"/>
            <a:ext cx="1439769" cy="147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0. find an app with bdd and api (create repo)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0’. hypothèses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1. deploy BDD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2. deploy API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3. deploy front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4. secure API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5. domain name ?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L’objectif de ce projet est de développer de nouvelles compétences d’une part en terme d’implémentation d’application web (React, Python, PostgreSQL) et d’autre part d’apprendre à déployer cette application en utilisant les services AWS.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La finalité de l’application est de permettre à des personnes de trouver les golfs à proximité de chez eux. Par ailleurs, une partie « blog » servira à partager des conseils et des avis sur des sujets liés au golf.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92120" cy="685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fr-FR" sz="2800" b="1" strike="noStrike" spc="-1">
                <a:solidFill>
                  <a:srgbClr val="FFFFFF"/>
                </a:solidFill>
                <a:latin typeface="Calibri"/>
              </a:rPr>
              <a:t>STEP 1 : CREATE THE DB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 3"/>
          <p:cNvPicPr/>
          <p:nvPr/>
        </p:nvPicPr>
        <p:blipFill>
          <a:blip r:embed="rId2"/>
          <a:stretch/>
        </p:blipFill>
        <p:spPr>
          <a:xfrm>
            <a:off x="367200" y="1154520"/>
            <a:ext cx="11135880" cy="306396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360360" y="1145160"/>
            <a:ext cx="11138760" cy="30754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8949960" y="1265400"/>
            <a:ext cx="479880" cy="202680"/>
          </a:xfrm>
          <a:prstGeom prst="rect">
            <a:avLst/>
          </a:prstGeom>
          <a:gradFill rotWithShape="0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540000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3901320" y="780480"/>
            <a:ext cx="784800" cy="558360"/>
          </a:xfrm>
          <a:prstGeom prst="curvedConnector3">
            <a:avLst>
              <a:gd name="adj1" fmla="val 99412"/>
            </a:avLst>
          </a:prstGeom>
          <a:noFill/>
          <a:ln w="381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1264320" y="595800"/>
            <a:ext cx="290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Search for Amazon RDS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5345280" y="4438080"/>
            <a:ext cx="347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on « Create database »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 rot="10800000">
            <a:off x="5668560" y="4632120"/>
            <a:ext cx="754560" cy="918720"/>
          </a:xfrm>
          <a:prstGeom prst="curvedConnector2">
            <a:avLst/>
          </a:prstGeom>
          <a:noFill/>
          <a:ln w="381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 3"/>
          <p:cNvPicPr/>
          <p:nvPr/>
        </p:nvPicPr>
        <p:blipFill>
          <a:blip r:embed="rId2"/>
          <a:stretch/>
        </p:blipFill>
        <p:spPr>
          <a:xfrm>
            <a:off x="1080720" y="0"/>
            <a:ext cx="9430200" cy="341568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1080720" y="0"/>
            <a:ext cx="9430200" cy="6670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Image 5"/>
          <p:cNvPicPr/>
          <p:nvPr/>
        </p:nvPicPr>
        <p:blipFill>
          <a:blip r:embed="rId3"/>
          <a:stretch/>
        </p:blipFill>
        <p:spPr>
          <a:xfrm>
            <a:off x="1080720" y="3416040"/>
            <a:ext cx="9430200" cy="325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Make the db accessible from outside</a:t>
            </a:r>
          </a:p>
        </p:txBody>
      </p:sp>
      <p:pic>
        <p:nvPicPr>
          <p:cNvPr id="114" name="Image 113"/>
          <p:cNvPicPr/>
          <p:nvPr/>
        </p:nvPicPr>
        <p:blipFill>
          <a:blip r:embed="rId2"/>
          <a:stretch/>
        </p:blipFill>
        <p:spPr>
          <a:xfrm>
            <a:off x="648000" y="365040"/>
            <a:ext cx="5879160" cy="5433840"/>
          </a:xfrm>
          <a:prstGeom prst="rect">
            <a:avLst/>
          </a:prstGeom>
          <a:ln>
            <a:noFill/>
          </a:ln>
        </p:spPr>
      </p:pic>
      <p:pic>
        <p:nvPicPr>
          <p:cNvPr id="115" name="Image 114"/>
          <p:cNvPicPr/>
          <p:nvPr/>
        </p:nvPicPr>
        <p:blipFill>
          <a:blip r:embed="rId3"/>
          <a:stretch/>
        </p:blipFill>
        <p:spPr>
          <a:xfrm>
            <a:off x="5459400" y="648000"/>
            <a:ext cx="5893920" cy="564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7" name="Image 116"/>
          <p:cNvPicPr/>
          <p:nvPr/>
        </p:nvPicPr>
        <p:blipFill>
          <a:blip r:embed="rId2"/>
          <a:stretch/>
        </p:blipFill>
        <p:spPr>
          <a:xfrm>
            <a:off x="1953360" y="2064240"/>
            <a:ext cx="8334000" cy="276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7333</TotalTime>
  <Words>199</Words>
  <Application>Microsoft Office PowerPoint</Application>
  <PresentationFormat>Grand écran</PresentationFormat>
  <Paragraphs>36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DejaVu Sans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ENEDIS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JEANPIERRE Louis</dc:creator>
  <dc:description/>
  <cp:lastModifiedBy>JEANPIERRE Louis</cp:lastModifiedBy>
  <cp:revision>80</cp:revision>
  <dcterms:created xsi:type="dcterms:W3CDTF">2021-04-01T08:13:00Z</dcterms:created>
  <dcterms:modified xsi:type="dcterms:W3CDTF">2021-04-21T13:21:56Z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ENEDIS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