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83046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7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49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98353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9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79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5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022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619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9674CE2-FD49-481B-850D-A0604D23C402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825DFF6-CF89-4732-BE31-2624A53B667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759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파란색 블록 및 네트워크 기술 배경">
            <a:extLst>
              <a:ext uri="{FF2B5EF4-FFF2-40B4-BE49-F238E27FC236}">
                <a16:creationId xmlns:a16="http://schemas.microsoft.com/office/drawing/2014/main" id="{EA0D921E-B0FC-8D7F-4F72-97D93571FE6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r="20" b="-446"/>
          <a:stretch>
            <a:fillRect/>
          </a:stretch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34BA972-C640-4E2E-B1AC-162A1ABA4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58" y="0"/>
            <a:ext cx="12192000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B4EBAB6-4362-4DD4-B97E-6707AFA5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2FA5E0A6-4D2A-405F-AA56-A8E597834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D837A9E-5F1A-3ABF-AAA6-3A4F22ED4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2906" y="2143306"/>
            <a:ext cx="6237821" cy="2098226"/>
          </a:xfrm>
        </p:spPr>
        <p:txBody>
          <a:bodyPr>
            <a:normAutofit fontScale="90000"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블록체인 기반 데이터 이력관리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4A8AF7-5661-84BC-0EF3-594BA0A34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4408" y="4312855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dirty="0" err="1">
                <a:solidFill>
                  <a:srgbClr val="191B0E"/>
                </a:solidFill>
              </a:rPr>
              <a:t>안승환</a:t>
            </a:r>
            <a:endParaRPr lang="ko-KR" altLang="en-US" dirty="0">
              <a:solidFill>
                <a:srgbClr val="191B0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3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947B12-D94F-A0CC-9110-0F0762A5B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922" y="678751"/>
            <a:ext cx="7822523" cy="38200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9ACD05-DDD1-0A62-0D62-8ECE4A628654}"/>
              </a:ext>
            </a:extLst>
          </p:cNvPr>
          <p:cNvSpPr txBox="1"/>
          <p:nvPr/>
        </p:nvSpPr>
        <p:spPr>
          <a:xfrm>
            <a:off x="4591875" y="309419"/>
            <a:ext cx="279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Hardhat </a:t>
            </a:r>
            <a:r>
              <a:rPr lang="ko-KR" altLang="en-US" dirty="0"/>
              <a:t>블록체인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F72CA20-FC15-E331-DFAF-5A436443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08" y="5067050"/>
            <a:ext cx="9278645" cy="1790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7ECFC3-EFA2-6FAF-45BA-B39568965498}"/>
              </a:ext>
            </a:extLst>
          </p:cNvPr>
          <p:cNvSpPr txBox="1"/>
          <p:nvPr/>
        </p:nvSpPr>
        <p:spPr>
          <a:xfrm>
            <a:off x="5438274" y="4740737"/>
            <a:ext cx="1857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트랜잭션</a:t>
            </a:r>
          </a:p>
        </p:txBody>
      </p:sp>
    </p:spTree>
    <p:extLst>
      <p:ext uri="{BB962C8B-B14F-4D97-AF65-F5344CB8AC3E}">
        <p14:creationId xmlns:p14="http://schemas.microsoft.com/office/powerpoint/2010/main" val="269581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DA92C83-BCDD-35DA-BFBA-27672B46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35" y="623110"/>
            <a:ext cx="4334480" cy="17242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7956DD-9480-9D46-C9F3-08A3B685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187" y="2553024"/>
            <a:ext cx="6775996" cy="39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06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022AA-2579-8343-8437-3BE8B721D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7D7B8-30FF-E44F-C360-5432A3C16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37320"/>
            <a:ext cx="9601200" cy="491889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왜 블록체인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데이터 변경 신뢰성 확보</a:t>
            </a:r>
            <a:endParaRPr lang="en-US" altLang="ko-KR" dirty="0"/>
          </a:p>
          <a:p>
            <a:pPr lvl="1"/>
            <a:r>
              <a:rPr lang="ko-KR" altLang="en-US" dirty="0"/>
              <a:t>탈중앙화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0"/>
            <a:r>
              <a:rPr lang="ko-KR" altLang="ko-KR" dirty="0"/>
              <a:t>실시간 모니터링</a:t>
            </a:r>
          </a:p>
          <a:p>
            <a:pPr lvl="1"/>
            <a:r>
              <a:rPr lang="ko-KR" altLang="ko-KR" dirty="0"/>
              <a:t>파일 변경 감지</a:t>
            </a:r>
            <a:r>
              <a:rPr lang="en-US" altLang="ko-KR" dirty="0"/>
              <a:t> + IPFS </a:t>
            </a:r>
            <a:r>
              <a:rPr lang="ko-KR" altLang="ko-KR" dirty="0"/>
              <a:t>업로드</a:t>
            </a:r>
            <a:r>
              <a:rPr lang="en-US" altLang="ko-KR" dirty="0"/>
              <a:t> + </a:t>
            </a:r>
            <a:r>
              <a:rPr lang="ko-KR" altLang="ko-KR" dirty="0"/>
              <a:t>스마트 </a:t>
            </a:r>
            <a:r>
              <a:rPr lang="ko-KR" altLang="ko-KR" dirty="0" err="1"/>
              <a:t>컨트랙트</a:t>
            </a:r>
            <a:r>
              <a:rPr lang="ko-KR" altLang="ko-KR" dirty="0"/>
              <a:t> 기록 자동화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0"/>
            <a:r>
              <a:rPr lang="ko-KR" altLang="ko-KR" dirty="0"/>
              <a:t>검증 과정 간소화</a:t>
            </a:r>
          </a:p>
          <a:p>
            <a:pPr lvl="1"/>
            <a:r>
              <a:rPr lang="ko-KR" altLang="ko-KR" dirty="0"/>
              <a:t>프론트 엔드로 누구나 로그 확인 가능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활용성</a:t>
            </a:r>
            <a:endParaRPr lang="en-US" altLang="ko-KR" dirty="0"/>
          </a:p>
          <a:p>
            <a:pPr lvl="1"/>
            <a:r>
              <a:rPr lang="ko-KR" altLang="en-US" dirty="0"/>
              <a:t>기업내 중요한 데이터 관리</a:t>
            </a:r>
            <a:endParaRPr lang="en-US" altLang="ko-KR" dirty="0"/>
          </a:p>
          <a:p>
            <a:pPr lvl="1"/>
            <a:r>
              <a:rPr lang="ko-KR" altLang="en-US" dirty="0"/>
              <a:t>변경이력 안전하게 관리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2673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669AD-F4D7-AAA3-01D4-CFDB376DF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향후 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7426E-4164-A4D5-4256-FD7EC0721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1126"/>
            <a:ext cx="9601200" cy="4234873"/>
          </a:xfrm>
        </p:spPr>
        <p:txBody>
          <a:bodyPr>
            <a:normAutofit/>
          </a:bodyPr>
          <a:lstStyle/>
          <a:p>
            <a:pPr lvl="0"/>
            <a:r>
              <a:rPr lang="en-US" altLang="ko-KR" sz="2400" dirty="0"/>
              <a:t>Hardhat</a:t>
            </a:r>
            <a:r>
              <a:rPr lang="ko-KR" altLang="ko-KR" sz="2400" dirty="0"/>
              <a:t>을 활용하여 블록체인에 기록하기 때문에 실제 블록체인 네트워크에 연결하지 못하고 로컬 네트워크 활용</a:t>
            </a:r>
            <a:endParaRPr lang="en-US" altLang="ko-KR" sz="2400" dirty="0"/>
          </a:p>
          <a:p>
            <a:pPr lvl="0"/>
            <a:endParaRPr lang="ko-KR" altLang="ko-KR" sz="2400" dirty="0"/>
          </a:p>
          <a:p>
            <a:pPr lvl="0"/>
            <a:r>
              <a:rPr lang="en-US" altLang="ko-KR" sz="2400" dirty="0"/>
              <a:t>DB</a:t>
            </a:r>
            <a:r>
              <a:rPr lang="ko-KR" altLang="ko-KR" sz="2400" dirty="0"/>
              <a:t>를 어떤 사용자가 변경 하였는지 확인 불가</a:t>
            </a:r>
            <a:r>
              <a:rPr lang="en-US" altLang="ko-KR" sz="2400" dirty="0"/>
              <a:t> (</a:t>
            </a:r>
            <a:r>
              <a:rPr lang="ko-KR" altLang="ko-KR" sz="2400" dirty="0"/>
              <a:t>접속이력</a:t>
            </a:r>
            <a:r>
              <a:rPr lang="en-US" altLang="ko-KR" sz="2400" dirty="0"/>
              <a:t>, </a:t>
            </a:r>
            <a:r>
              <a:rPr lang="ko-KR" altLang="ko-KR" sz="2400" dirty="0"/>
              <a:t>변경자</a:t>
            </a:r>
            <a:r>
              <a:rPr lang="en-US" altLang="ko-KR" sz="2400" dirty="0"/>
              <a:t>)</a:t>
            </a:r>
            <a:endParaRPr lang="ko-KR" altLang="ko-KR" sz="2400" dirty="0"/>
          </a:p>
          <a:p>
            <a:pPr lvl="1"/>
            <a:r>
              <a:rPr lang="en-US" altLang="ko-KR" dirty="0"/>
              <a:t>API </a:t>
            </a:r>
            <a:r>
              <a:rPr lang="ko-KR" altLang="ko-KR" dirty="0"/>
              <a:t>통해 사용자 정보 저장</a:t>
            </a:r>
            <a:r>
              <a:rPr lang="en-US" altLang="ko-KR" dirty="0"/>
              <a:t> (</a:t>
            </a:r>
            <a:r>
              <a:rPr lang="ko-KR" altLang="ko-KR" dirty="0"/>
              <a:t>사용자 인증</a:t>
            </a:r>
            <a:r>
              <a:rPr lang="en-US" altLang="ko-KR" dirty="0"/>
              <a:t>)</a:t>
            </a:r>
          </a:p>
          <a:p>
            <a:pPr lvl="1"/>
            <a:endParaRPr lang="ko-KR" altLang="ko-KR" dirty="0"/>
          </a:p>
          <a:p>
            <a:r>
              <a:rPr lang="ko-KR" altLang="ko-KR" sz="2400" dirty="0"/>
              <a:t>파일이 크거나 변경이 </a:t>
            </a:r>
            <a:r>
              <a:rPr lang="ko-KR" altLang="ko-KR" sz="2400" dirty="0" err="1"/>
              <a:t>자주발생하면</a:t>
            </a:r>
            <a:r>
              <a:rPr lang="ko-KR" altLang="ko-KR" sz="2400" dirty="0"/>
              <a:t> 비용이 너무 커짐</a:t>
            </a:r>
            <a:endParaRPr lang="en-US" altLang="ko-KR" sz="2400" dirty="0"/>
          </a:p>
          <a:p>
            <a:pPr lvl="1"/>
            <a:r>
              <a:rPr lang="ko-KR" altLang="ko-KR" dirty="0"/>
              <a:t>실시간으로 해시 생성하고 비교</a:t>
            </a:r>
          </a:p>
          <a:p>
            <a:pPr lvl="1"/>
            <a:r>
              <a:rPr lang="ko-KR" altLang="ko-KR" dirty="0" err="1"/>
              <a:t>스마트컨트렉트</a:t>
            </a:r>
            <a:r>
              <a:rPr lang="ko-KR" altLang="ko-KR" dirty="0"/>
              <a:t> 트랜잭션 처리속도</a:t>
            </a:r>
            <a:endParaRPr lang="ko-KR" altLang="ko-KR" sz="24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1799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3B06B3-D2AF-8DE4-8363-BB2A26F0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배운점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6B2F8-4119-FC38-DA31-AE8FFFD2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855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8309F-7263-DC5B-A134-11B07268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개발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0AFF5F-A91A-38DF-FA15-AF806761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7309"/>
            <a:ext cx="9601200" cy="4410364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무결성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i="0" dirty="0">
                <a:latin typeface="굴림" panose="020B0600000101010101" pitchFamily="50" charset="-127"/>
                <a:ea typeface="굴림" panose="020B0600000101010101" pitchFamily="50" charset="-127"/>
              </a:rPr>
              <a:t>데이터 변경이력 기록의 필요성</a:t>
            </a:r>
            <a:endParaRPr lang="en-US" altLang="ko-KR" i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ko-KR" altLang="en-US" i="0" dirty="0">
                <a:latin typeface="굴림" panose="020B0600000101010101" pitchFamily="50" charset="-127"/>
                <a:ea typeface="굴림" panose="020B0600000101010101" pitchFamily="50" charset="-127"/>
              </a:rPr>
              <a:t>변경한 원인 추적</a:t>
            </a:r>
            <a:endParaRPr lang="en-US" altLang="ko-KR" i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데이터 복구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i="0" dirty="0">
                <a:latin typeface="굴림" panose="020B0600000101010101" pitchFamily="50" charset="-127"/>
                <a:ea typeface="굴림" panose="020B0600000101010101" pitchFamily="50" charset="-127"/>
              </a:rPr>
              <a:t>추적 가능성</a:t>
            </a:r>
            <a:endParaRPr lang="en-US" altLang="ko-KR" i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i="0" dirty="0">
                <a:latin typeface="굴림" panose="020B0600000101010101" pitchFamily="50" charset="-127"/>
                <a:ea typeface="굴림" panose="020B0600000101010101" pitchFamily="50" charset="-127"/>
              </a:rPr>
              <a:t>데이터 신뢰성</a:t>
            </a:r>
            <a:endParaRPr lang="en-US" altLang="ko-KR" i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보안성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i="0" dirty="0">
                <a:latin typeface="굴림" panose="020B0600000101010101" pitchFamily="50" charset="-127"/>
                <a:ea typeface="굴림" panose="020B0600000101010101" pitchFamily="50" charset="-127"/>
              </a:rPr>
              <a:t>데이터 변경이력은 데이터 보안사고 핵심 단서</a:t>
            </a:r>
            <a:endParaRPr lang="en-US" altLang="ko-KR" i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i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i="0" dirty="0">
                <a:latin typeface="굴림" panose="020B0600000101010101" pitchFamily="50" charset="-127"/>
                <a:ea typeface="굴림" panose="020B0600000101010101" pitchFamily="50" charset="-127"/>
              </a:rPr>
              <a:t>블록체인 활용</a:t>
            </a:r>
            <a:endParaRPr lang="en-US" altLang="ko-KR" i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i="0" dirty="0">
                <a:latin typeface="굴림" panose="020B0600000101010101" pitchFamily="50" charset="-127"/>
                <a:ea typeface="굴림" panose="020B0600000101010101" pitchFamily="50" charset="-127"/>
              </a:rPr>
              <a:t>무결성 보장</a:t>
            </a:r>
            <a:endParaRPr lang="en-US" altLang="ko-KR" i="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r>
              <a:rPr lang="ko-KR" altLang="en-US" i="0" dirty="0" err="1">
                <a:latin typeface="굴림" panose="020B0600000101010101" pitchFamily="50" charset="-127"/>
                <a:ea typeface="굴림" panose="020B0600000101010101" pitchFamily="50" charset="-127"/>
              </a:rPr>
              <a:t>위변조</a:t>
            </a:r>
            <a:r>
              <a:rPr lang="ko-KR" altLang="en-US" i="0" dirty="0">
                <a:latin typeface="굴림" panose="020B0600000101010101" pitchFamily="50" charset="-127"/>
                <a:ea typeface="굴림" panose="020B0600000101010101" pitchFamily="50" charset="-127"/>
              </a:rPr>
              <a:t> 방지</a:t>
            </a:r>
          </a:p>
        </p:txBody>
      </p:sp>
    </p:spTree>
    <p:extLst>
      <p:ext uri="{BB962C8B-B14F-4D97-AF65-F5344CB8AC3E}">
        <p14:creationId xmlns:p14="http://schemas.microsoft.com/office/powerpoint/2010/main" val="2525755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E9623-4447-43C0-F08C-83860E15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SKT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해킹 사례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(2025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년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월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7CA77-1998-E483-54F1-262076FB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36436"/>
            <a:ext cx="9601200" cy="475326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시스템 무단 변경 발생</a:t>
            </a:r>
            <a:endParaRPr lang="en-US" altLang="ko-KR" dirty="0"/>
          </a:p>
          <a:p>
            <a:pPr lvl="1"/>
            <a:r>
              <a:rPr lang="ko-KR" altLang="en-US" i="0" dirty="0"/>
              <a:t>변경 로그 조작</a:t>
            </a:r>
            <a:r>
              <a:rPr lang="en-US" altLang="ko-KR" i="0" dirty="0"/>
              <a:t>/</a:t>
            </a:r>
            <a:r>
              <a:rPr lang="ko-KR" altLang="en-US" i="0" dirty="0"/>
              <a:t>삭제</a:t>
            </a:r>
            <a:endParaRPr lang="en-US" altLang="ko-KR" i="0" dirty="0"/>
          </a:p>
          <a:p>
            <a:pPr lvl="1"/>
            <a:r>
              <a:rPr lang="ko-KR" altLang="en-US" i="0" dirty="0"/>
              <a:t>로그를 통한 추적 불가능 </a:t>
            </a:r>
            <a:endParaRPr lang="en-US" altLang="ko-KR" i="0" dirty="0"/>
          </a:p>
          <a:p>
            <a:pPr lvl="1"/>
            <a:r>
              <a:rPr lang="ko-KR" altLang="en-US" i="0" dirty="0"/>
              <a:t>중요 데이터들 추출</a:t>
            </a:r>
            <a:endParaRPr lang="en-US" altLang="ko-KR" i="0" dirty="0"/>
          </a:p>
          <a:p>
            <a:pPr lvl="1"/>
            <a:r>
              <a:rPr lang="ko-KR" altLang="en-US" i="0" dirty="0"/>
              <a:t>데이터의 무결성이 훼손</a:t>
            </a:r>
            <a:endParaRPr lang="en-US" altLang="ko-KR" i="0" dirty="0"/>
          </a:p>
          <a:p>
            <a:r>
              <a:rPr lang="ko-KR" altLang="en-US" dirty="0"/>
              <a:t>무결성 검증체계 부재</a:t>
            </a:r>
            <a:endParaRPr lang="en-US" altLang="ko-KR" dirty="0"/>
          </a:p>
          <a:p>
            <a:r>
              <a:rPr lang="ko-KR" altLang="en-US" i="0" dirty="0"/>
              <a:t>탐지 기능 미흡</a:t>
            </a:r>
            <a:endParaRPr lang="en-US" altLang="ko-KR" dirty="0"/>
          </a:p>
          <a:p>
            <a:endParaRPr lang="en-US" altLang="ko-KR" i="0" dirty="0"/>
          </a:p>
          <a:p>
            <a:r>
              <a:rPr lang="ko-KR" altLang="en-US" dirty="0"/>
              <a:t>블록체인</a:t>
            </a:r>
            <a:endParaRPr lang="en-US" altLang="ko-KR" dirty="0"/>
          </a:p>
          <a:p>
            <a:pPr lvl="1"/>
            <a:r>
              <a:rPr lang="ko-KR" altLang="en-US" dirty="0"/>
              <a:t>변경로그 </a:t>
            </a:r>
            <a:r>
              <a:rPr lang="ko-KR" altLang="en-US" dirty="0" err="1"/>
              <a:t>위변조</a:t>
            </a:r>
            <a:r>
              <a:rPr lang="ko-KR" altLang="en-US" dirty="0"/>
              <a:t> 방지 </a:t>
            </a:r>
            <a:endParaRPr lang="en-US" altLang="ko-KR" dirty="0"/>
          </a:p>
          <a:p>
            <a:pPr lvl="2"/>
            <a:r>
              <a:rPr lang="ko-KR" altLang="en-US" i="0" dirty="0"/>
              <a:t>즉각 대응 가능</a:t>
            </a:r>
            <a:endParaRPr lang="en-US" altLang="ko-KR" i="0" dirty="0"/>
          </a:p>
          <a:p>
            <a:pPr lvl="2"/>
            <a:r>
              <a:rPr lang="ko-KR" altLang="en-US" i="0" dirty="0"/>
              <a:t>추적 가능</a:t>
            </a:r>
            <a:endParaRPr lang="en-US" altLang="ko-KR" i="0" dirty="0"/>
          </a:p>
          <a:p>
            <a:pPr lvl="2"/>
            <a:r>
              <a:rPr lang="ko-KR" altLang="en-US" i="0" dirty="0"/>
              <a:t>어떤 데이터가 변경되었는지 확인</a:t>
            </a:r>
            <a:r>
              <a:rPr lang="en-US" altLang="ko-KR" i="0" dirty="0"/>
              <a:t>	</a:t>
            </a:r>
            <a:endParaRPr lang="ko-KR" altLang="en-US" i="0" dirty="0"/>
          </a:p>
          <a:p>
            <a:pPr lvl="1"/>
            <a:endParaRPr lang="ko-KR" altLang="en-US" i="0" dirty="0"/>
          </a:p>
        </p:txBody>
      </p:sp>
    </p:spTree>
    <p:extLst>
      <p:ext uri="{BB962C8B-B14F-4D97-AF65-F5344CB8AC3E}">
        <p14:creationId xmlns:p14="http://schemas.microsoft.com/office/powerpoint/2010/main" val="287110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B901B-E387-E83D-480E-BCE02AA24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현재의 데이터 이력관리 시스템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</a:rPr>
              <a:t>위변조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방지 시스템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31250-1089-1BD1-84B9-7E7D8AF1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30876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FIM (File Integrity Monitoring)</a:t>
            </a:r>
          </a:p>
          <a:p>
            <a:pPr lvl="1"/>
            <a:r>
              <a:rPr lang="ko-KR" altLang="en-US" i="0" dirty="0"/>
              <a:t>실시간 파일 변경 감지 </a:t>
            </a:r>
            <a:r>
              <a:rPr lang="en-US" altLang="ko-KR" i="0" dirty="0"/>
              <a:t>(</a:t>
            </a:r>
            <a:r>
              <a:rPr lang="ko-KR" altLang="en-US" i="0" dirty="0"/>
              <a:t>해시 비교</a:t>
            </a:r>
            <a:r>
              <a:rPr lang="en-US" altLang="ko-KR" i="0" dirty="0"/>
              <a:t>)</a:t>
            </a:r>
          </a:p>
          <a:p>
            <a:pPr lvl="1"/>
            <a:r>
              <a:rPr lang="ko-KR" altLang="en-US" i="0" dirty="0"/>
              <a:t>변경 로그 기록 </a:t>
            </a:r>
            <a:endParaRPr lang="en-US" altLang="ko-KR" i="0" dirty="0"/>
          </a:p>
          <a:p>
            <a:pPr lvl="2"/>
            <a:r>
              <a:rPr lang="ko-KR" altLang="en-US" dirty="0"/>
              <a:t>중앙 서버</a:t>
            </a:r>
            <a:r>
              <a:rPr lang="en-US" altLang="ko-KR" dirty="0"/>
              <a:t>/DB</a:t>
            </a:r>
          </a:p>
          <a:p>
            <a:pPr marL="987552" lvl="2" indent="0">
              <a:buNone/>
            </a:pPr>
            <a:endParaRPr lang="en-US" altLang="ko-KR" dirty="0"/>
          </a:p>
          <a:p>
            <a:r>
              <a:rPr lang="en-US" altLang="ko-KR" i="0" dirty="0"/>
              <a:t>D</a:t>
            </a:r>
            <a:r>
              <a:rPr lang="en-US" altLang="ko-KR" dirty="0"/>
              <a:t>AM (Database Activity Monitoring)</a:t>
            </a:r>
          </a:p>
          <a:p>
            <a:pPr lvl="1"/>
            <a:r>
              <a:rPr lang="en-US" altLang="ko-KR" i="0" dirty="0"/>
              <a:t>DB </a:t>
            </a:r>
            <a:r>
              <a:rPr lang="ko-KR" altLang="en-US" i="0" dirty="0"/>
              <a:t>접근 변경 감지 시스템</a:t>
            </a:r>
            <a:endParaRPr lang="en-US" altLang="ko-KR" i="0" dirty="0"/>
          </a:p>
          <a:p>
            <a:pPr lvl="2"/>
            <a:r>
              <a:rPr lang="ko-KR" altLang="en-US" dirty="0"/>
              <a:t>중앙서버</a:t>
            </a:r>
            <a:r>
              <a:rPr lang="en-US" altLang="ko-KR" dirty="0"/>
              <a:t>/DB</a:t>
            </a:r>
          </a:p>
          <a:p>
            <a:pPr lvl="1"/>
            <a:r>
              <a:rPr lang="en-US" altLang="ko-KR" i="0" dirty="0"/>
              <a:t>SKT </a:t>
            </a:r>
            <a:r>
              <a:rPr lang="ko-KR" altLang="en-US" i="0" dirty="0"/>
              <a:t>활용사례</a:t>
            </a:r>
            <a:endParaRPr lang="en-US" altLang="ko-KR" i="0" dirty="0"/>
          </a:p>
          <a:p>
            <a:pPr lvl="1"/>
            <a:endParaRPr lang="en-US" altLang="ko-KR" i="0" dirty="0"/>
          </a:p>
          <a:p>
            <a:r>
              <a:rPr lang="ko-KR" altLang="en-US" dirty="0"/>
              <a:t>블록체인 활용사례</a:t>
            </a:r>
            <a:endParaRPr lang="en-US" altLang="ko-KR" dirty="0"/>
          </a:p>
          <a:p>
            <a:pPr lvl="1"/>
            <a:r>
              <a:rPr lang="ko-KR" altLang="en-US" i="0" dirty="0"/>
              <a:t>행정 데이터 </a:t>
            </a:r>
            <a:endParaRPr lang="en-US" altLang="ko-KR" i="0" dirty="0"/>
          </a:p>
          <a:p>
            <a:pPr lvl="1"/>
            <a:r>
              <a:rPr lang="ko-KR" altLang="en-US" i="0" dirty="0"/>
              <a:t>의료 데이터 </a:t>
            </a:r>
            <a:r>
              <a:rPr lang="en-US" altLang="ko-KR" i="0" dirty="0"/>
              <a:t>(</a:t>
            </a:r>
            <a:r>
              <a:rPr lang="en-US" altLang="ko-KR" dirty="0" err="1"/>
              <a:t>Healthereum</a:t>
            </a:r>
            <a:r>
              <a:rPr lang="en-US" altLang="ko-KR" dirty="0"/>
              <a:t>)</a:t>
            </a:r>
            <a:endParaRPr lang="en-US" altLang="ko-KR" i="0" dirty="0"/>
          </a:p>
          <a:p>
            <a:pPr lvl="1"/>
            <a:r>
              <a:rPr lang="ko-KR" altLang="en-US" i="0" dirty="0"/>
              <a:t>여러 개발</a:t>
            </a:r>
            <a:r>
              <a:rPr lang="en-US" altLang="ko-KR" i="0" dirty="0"/>
              <a:t>/</a:t>
            </a:r>
            <a:r>
              <a:rPr lang="ko-KR" altLang="en-US" i="0" dirty="0"/>
              <a:t>연구 진행중</a:t>
            </a:r>
            <a:endParaRPr lang="en-US" altLang="ko-KR" i="0" dirty="0"/>
          </a:p>
          <a:p>
            <a:pPr lvl="2"/>
            <a:endParaRPr lang="en-US" altLang="ko-KR" i="0" dirty="0"/>
          </a:p>
          <a:p>
            <a:pPr lvl="2"/>
            <a:endParaRPr lang="en-US" altLang="ko-KR" dirty="0"/>
          </a:p>
          <a:p>
            <a:pPr lvl="2"/>
            <a:endParaRPr lang="en-US" altLang="ko-KR" i="0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32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8F569-5521-86AF-ED3C-9734AB60E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2" y="2189018"/>
            <a:ext cx="4110181" cy="2627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1700" b="1" dirty="0"/>
              <a:t>파일 감시 및 변경 감지</a:t>
            </a:r>
          </a:p>
          <a:p>
            <a:r>
              <a:rPr lang="en-US" altLang="ko-KR" sz="1700" b="1" dirty="0"/>
              <a:t>Python</a:t>
            </a:r>
            <a:endParaRPr lang="ko-KR" altLang="en-US" sz="1700" dirty="0"/>
          </a:p>
          <a:p>
            <a:pPr lvl="1"/>
            <a:r>
              <a:rPr lang="ko-KR" altLang="en-US" sz="1700" dirty="0"/>
              <a:t>파일 </a:t>
            </a:r>
            <a:r>
              <a:rPr lang="en-US" altLang="ko-KR" sz="1700" dirty="0"/>
              <a:t>SHA-256 </a:t>
            </a:r>
            <a:r>
              <a:rPr lang="ko-KR" altLang="en-US" sz="1700" dirty="0"/>
              <a:t>해시 계산</a:t>
            </a:r>
          </a:p>
          <a:p>
            <a:pPr lvl="1"/>
            <a:r>
              <a:rPr lang="ko-KR" altLang="en-US" sz="1700" dirty="0"/>
              <a:t>주기적 변경 감지</a:t>
            </a:r>
          </a:p>
          <a:p>
            <a:pPr lvl="1"/>
            <a:r>
              <a:rPr lang="ko-KR" altLang="en-US" sz="1700" dirty="0"/>
              <a:t>변경 시 </a:t>
            </a:r>
            <a:r>
              <a:rPr lang="en-US" altLang="ko-KR" sz="1700" dirty="0"/>
              <a:t>Node.js </a:t>
            </a:r>
            <a:r>
              <a:rPr lang="ko-KR" altLang="en-US" sz="1700" dirty="0"/>
              <a:t>서버로 로그 전송</a:t>
            </a:r>
          </a:p>
          <a:p>
            <a:r>
              <a:rPr lang="en-US" altLang="ko-KR" sz="1700" b="1" dirty="0"/>
              <a:t>MongoDB</a:t>
            </a:r>
            <a:endParaRPr lang="ko-KR" altLang="en-US" sz="1700" dirty="0"/>
          </a:p>
          <a:p>
            <a:pPr lvl="1"/>
            <a:r>
              <a:rPr lang="ko-KR" altLang="en-US" sz="1700" dirty="0"/>
              <a:t>이전 </a:t>
            </a:r>
            <a:r>
              <a:rPr lang="ko-KR" altLang="en-US" sz="1700" dirty="0" err="1"/>
              <a:t>해시값</a:t>
            </a:r>
            <a:r>
              <a:rPr lang="ko-KR" altLang="en-US" sz="1700" dirty="0"/>
              <a:t> 저장 및 비교 기준</a:t>
            </a:r>
          </a:p>
          <a:p>
            <a:pPr lvl="1"/>
            <a:endParaRPr lang="ko-KR" altLang="en-US" dirty="0"/>
          </a:p>
          <a:p>
            <a:pPr lvl="1"/>
            <a:endParaRPr lang="en-US" altLang="ko-KR" i="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FE1211C-2732-2DCB-D3B4-9370C91F2A25}"/>
              </a:ext>
            </a:extLst>
          </p:cNvPr>
          <p:cNvSpPr txBox="1">
            <a:spLocks/>
          </p:cNvSpPr>
          <p:nvPr/>
        </p:nvSpPr>
        <p:spPr>
          <a:xfrm>
            <a:off x="6668659" y="2078182"/>
            <a:ext cx="4331854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1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1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/>
              <a:t>API </a:t>
            </a:r>
            <a:r>
              <a:rPr lang="ko-KR" altLang="en-US" sz="1600" b="1" dirty="0"/>
              <a:t>서버 및 처리 로직</a:t>
            </a:r>
          </a:p>
          <a:p>
            <a:r>
              <a:rPr lang="en-US" altLang="ko-KR" sz="1600" b="1" dirty="0"/>
              <a:t>Node.js + Express</a:t>
            </a:r>
            <a:endParaRPr lang="ko-KR" altLang="en-US" sz="1600" dirty="0"/>
          </a:p>
          <a:p>
            <a:pPr lvl="1"/>
            <a:r>
              <a:rPr lang="en-US" altLang="ko-KR" sz="1600" dirty="0"/>
              <a:t>Python</a:t>
            </a:r>
            <a:r>
              <a:rPr lang="ko-KR" altLang="en-US" sz="1600" dirty="0"/>
              <a:t>으로부터 변경 로그 수신</a:t>
            </a:r>
          </a:p>
          <a:p>
            <a:pPr lvl="1"/>
            <a:r>
              <a:rPr lang="ko-KR" altLang="en-US" sz="1600" dirty="0"/>
              <a:t>메타데이터</a:t>
            </a:r>
            <a:r>
              <a:rPr lang="en-US" altLang="ko-KR" sz="1600" dirty="0"/>
              <a:t>(JSON) </a:t>
            </a:r>
            <a:r>
              <a:rPr lang="ko-KR" altLang="en-US" sz="1600" dirty="0"/>
              <a:t>생성</a:t>
            </a:r>
          </a:p>
          <a:p>
            <a:pPr lvl="1"/>
            <a:r>
              <a:rPr lang="en-US" altLang="ko-KR" sz="1600" dirty="0"/>
              <a:t>IPFS(Pinata)</a:t>
            </a:r>
            <a:r>
              <a:rPr lang="ko-KR" altLang="en-US" sz="1600" dirty="0"/>
              <a:t>에 업로드 → </a:t>
            </a:r>
            <a:r>
              <a:rPr lang="en-US" altLang="ko-KR" sz="1600" dirty="0"/>
              <a:t>CID </a:t>
            </a:r>
            <a:r>
              <a:rPr lang="ko-KR" altLang="en-US" sz="1600" dirty="0"/>
              <a:t>반환</a:t>
            </a:r>
          </a:p>
          <a:p>
            <a:pPr lvl="1"/>
            <a:r>
              <a:rPr lang="en-US" altLang="ko-KR" sz="1600" dirty="0"/>
              <a:t>CID</a:t>
            </a:r>
            <a:r>
              <a:rPr lang="ko-KR" altLang="en-US" sz="1600" dirty="0"/>
              <a:t>를 블록체인에 기록</a:t>
            </a:r>
          </a:p>
          <a:p>
            <a:r>
              <a:rPr lang="en-US" altLang="ko-KR" sz="1600" b="1" dirty="0"/>
              <a:t>IPFS (via Pinata)</a:t>
            </a:r>
            <a:endParaRPr lang="ko-KR" altLang="en-US" sz="1600" dirty="0"/>
          </a:p>
          <a:p>
            <a:pPr lvl="1"/>
            <a:r>
              <a:rPr lang="ko-KR" altLang="en-US" sz="1600" dirty="0"/>
              <a:t>파일 변경 이력 메타데이터 저장</a:t>
            </a:r>
          </a:p>
          <a:p>
            <a:pPr lvl="1"/>
            <a:r>
              <a:rPr lang="en-US" altLang="ko-KR" sz="1600" dirty="0"/>
              <a:t>CID</a:t>
            </a:r>
            <a:r>
              <a:rPr lang="ko-KR" altLang="en-US" sz="1600" dirty="0"/>
              <a:t>로 고유하게 식별 가능</a:t>
            </a:r>
            <a:endParaRPr lang="en-US" altLang="ko-KR" sz="1600" dirty="0"/>
          </a:p>
          <a:p>
            <a:pPr lvl="1"/>
            <a:endParaRPr lang="ko-KR" altLang="en-US" sz="1600" dirty="0"/>
          </a:p>
          <a:p>
            <a:pPr lvl="1"/>
            <a:endParaRPr lang="en-US" altLang="ko-KR" sz="1600" i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F24C82-8E34-36D1-B267-030817ED46CA}"/>
              </a:ext>
            </a:extLst>
          </p:cNvPr>
          <p:cNvSpPr txBox="1"/>
          <p:nvPr/>
        </p:nvSpPr>
        <p:spPr>
          <a:xfrm>
            <a:off x="5758872" y="51111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6A1D3C-83BC-8255-5FA4-8DA66C4029EB}"/>
              </a:ext>
            </a:extLst>
          </p:cNvPr>
          <p:cNvSpPr txBox="1"/>
          <p:nvPr/>
        </p:nvSpPr>
        <p:spPr>
          <a:xfrm>
            <a:off x="1648684" y="609661"/>
            <a:ext cx="235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데모 개발</a:t>
            </a:r>
          </a:p>
        </p:txBody>
      </p:sp>
    </p:spTree>
    <p:extLst>
      <p:ext uri="{BB962C8B-B14F-4D97-AF65-F5344CB8AC3E}">
        <p14:creationId xmlns:p14="http://schemas.microsoft.com/office/powerpoint/2010/main" val="37434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68CF38-ECEC-7312-8340-02FE003B4F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59873" y="1846003"/>
            <a:ext cx="4724400" cy="1582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분산 저장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IPFS (via Pinata)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파일 변경 이력 메타데이터 저장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CID</a:t>
            </a:r>
            <a:r>
              <a:rPr lang="ko-KR" altLang="en-US" dirty="0"/>
              <a:t>로 고유하게 식별 가능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1AC65A-6A17-087B-7421-8E35A0B60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959" y="1467434"/>
            <a:ext cx="5006442" cy="2707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84048" marR="0" lvl="0" indent="-384048" defTabSz="914400" fontAlgn="base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tabLst/>
            </a:pPr>
            <a:r>
              <a:rPr lang="ko-KR" altLang="ko-KR" sz="2000" b="1" dirty="0">
                <a:solidFill>
                  <a:schemeClr val="tx2"/>
                </a:solidFill>
              </a:rPr>
              <a:t>블록체인 로그 저장</a:t>
            </a:r>
          </a:p>
          <a:p>
            <a:pPr marL="384048" marR="0" lvl="0" indent="-384048" defTabSz="914400" fontAlgn="base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2000" b="1" dirty="0" err="1">
                <a:solidFill>
                  <a:schemeClr val="tx2"/>
                </a:solidFill>
              </a:rPr>
              <a:t>Hardhat</a:t>
            </a:r>
            <a:r>
              <a:rPr lang="ko-KR" altLang="ko-KR" sz="2000" b="1" dirty="0">
                <a:solidFill>
                  <a:schemeClr val="tx2"/>
                </a:solidFill>
              </a:rPr>
              <a:t> (로컬 </a:t>
            </a:r>
            <a:r>
              <a:rPr lang="ko-KR" altLang="ko-KR" sz="2000" b="1" dirty="0" err="1">
                <a:solidFill>
                  <a:schemeClr val="tx2"/>
                </a:solidFill>
              </a:rPr>
              <a:t>Ethereum</a:t>
            </a:r>
            <a:r>
              <a:rPr lang="ko-KR" altLang="ko-KR" sz="2000" b="1" dirty="0">
                <a:solidFill>
                  <a:schemeClr val="tx2"/>
                </a:solidFill>
              </a:rPr>
              <a:t> 테스트넷)</a:t>
            </a:r>
          </a:p>
          <a:p>
            <a:pPr marL="742950" marR="0" lvl="1" indent="-285750" defTabSz="914400" fontAlgn="base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2000" i="1" dirty="0">
                <a:solidFill>
                  <a:schemeClr val="tx2"/>
                </a:solidFill>
              </a:rPr>
              <a:t>스마트 </a:t>
            </a:r>
            <a:r>
              <a:rPr lang="ko-KR" altLang="ko-KR" sz="2000" i="1" dirty="0" err="1">
                <a:solidFill>
                  <a:schemeClr val="tx2"/>
                </a:solidFill>
              </a:rPr>
              <a:t>컨트랙트</a:t>
            </a:r>
            <a:r>
              <a:rPr lang="ko-KR" altLang="ko-KR" sz="2000" i="1" dirty="0">
                <a:solidFill>
                  <a:schemeClr val="tx2"/>
                </a:solidFill>
              </a:rPr>
              <a:t> 배포 및 테스트</a:t>
            </a:r>
          </a:p>
          <a:p>
            <a:pPr marL="384048" marR="0" lvl="0" indent="-384048" defTabSz="914400" fontAlgn="base" latinLnBrk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2000" b="1" dirty="0" err="1">
                <a:solidFill>
                  <a:schemeClr val="tx2"/>
                </a:solidFill>
              </a:rPr>
              <a:t>Solidity</a:t>
            </a:r>
            <a:r>
              <a:rPr lang="ko-KR" altLang="ko-KR" sz="2000" b="1" dirty="0">
                <a:solidFill>
                  <a:schemeClr val="tx2"/>
                </a:solidFill>
              </a:rPr>
              <a:t> 스마트 </a:t>
            </a:r>
            <a:r>
              <a:rPr lang="ko-KR" altLang="ko-KR" sz="2000" b="1" dirty="0" err="1">
                <a:solidFill>
                  <a:schemeClr val="tx2"/>
                </a:solidFill>
              </a:rPr>
              <a:t>컨트랙트</a:t>
            </a:r>
            <a:endParaRPr lang="ko-KR" altLang="ko-KR" sz="2000" b="1" dirty="0">
              <a:solidFill>
                <a:schemeClr val="tx2"/>
              </a:solidFill>
            </a:endParaRPr>
          </a:p>
          <a:p>
            <a:pPr marL="742950" marR="0" lvl="1" indent="-285750" defTabSz="914400" fontAlgn="base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2000" i="1" dirty="0" err="1">
                <a:solidFill>
                  <a:schemeClr val="tx2"/>
                </a:solidFill>
              </a:rPr>
              <a:t>addCID</a:t>
            </a:r>
            <a:r>
              <a:rPr lang="ko-KR" altLang="ko-KR" sz="2000" i="1" dirty="0">
                <a:solidFill>
                  <a:schemeClr val="tx2"/>
                </a:solidFill>
              </a:rPr>
              <a:t>(</a:t>
            </a:r>
            <a:r>
              <a:rPr lang="ko-KR" altLang="ko-KR" sz="2000" i="1" dirty="0" err="1">
                <a:solidFill>
                  <a:schemeClr val="tx2"/>
                </a:solidFill>
              </a:rPr>
              <a:t>string</a:t>
            </a:r>
            <a:r>
              <a:rPr lang="ko-KR" altLang="ko-KR" sz="2000" i="1" dirty="0">
                <a:solidFill>
                  <a:schemeClr val="tx2"/>
                </a:solidFill>
              </a:rPr>
              <a:t>)</a:t>
            </a:r>
            <a:r>
              <a:rPr lang="ko-KR" altLang="ko-KR" sz="2000" i="1" dirty="0" err="1">
                <a:solidFill>
                  <a:schemeClr val="tx2"/>
                </a:solidFill>
              </a:rPr>
              <a:t>으로</a:t>
            </a:r>
            <a:r>
              <a:rPr lang="ko-KR" altLang="ko-KR" sz="2000" i="1" dirty="0">
                <a:solidFill>
                  <a:schemeClr val="tx2"/>
                </a:solidFill>
              </a:rPr>
              <a:t> CID 기록</a:t>
            </a:r>
          </a:p>
          <a:p>
            <a:pPr marL="742950" marR="0" lvl="1" indent="-285750" defTabSz="914400" fontAlgn="base" latinLnBrk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ko-KR" sz="2000" i="1" dirty="0">
                <a:solidFill>
                  <a:schemeClr val="tx2"/>
                </a:solidFill>
              </a:rPr>
              <a:t>변경 이력 블록체인에 저장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D19661A-6BF6-4354-12D1-9C69A34FD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5254" y="4719657"/>
            <a:ext cx="4378037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ko-KR" sz="2000" b="1" dirty="0" err="1">
                <a:solidFill>
                  <a:schemeClr val="tx2"/>
                </a:solidFill>
              </a:rPr>
              <a:t>프론트엔드</a:t>
            </a:r>
            <a:endParaRPr lang="ko-KR" altLang="ko-KR" sz="2000" b="1" dirty="0">
              <a:solidFill>
                <a:schemeClr val="tx2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 sz="2000" b="1" dirty="0">
                <a:solidFill>
                  <a:schemeClr val="tx2"/>
                </a:solidFill>
              </a:rPr>
              <a:t>HTML + </a:t>
            </a:r>
            <a:r>
              <a:rPr lang="ko-KR" altLang="ko-KR" sz="2000" b="1" dirty="0" err="1">
                <a:solidFill>
                  <a:schemeClr val="tx2"/>
                </a:solidFill>
              </a:rPr>
              <a:t>JavaScript</a:t>
            </a:r>
            <a:endParaRPr lang="ko-KR" altLang="ko-KR" sz="2000" b="1" dirty="0">
              <a:solidFill>
                <a:schemeClr val="tx2"/>
              </a:solidFill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2000" i="1" dirty="0">
                <a:solidFill>
                  <a:schemeClr val="tx2"/>
                </a:solidFill>
              </a:rPr>
              <a:t>/</a:t>
            </a:r>
            <a:r>
              <a:rPr lang="ko-KR" altLang="ko-KR" sz="2000" i="1" dirty="0" err="1">
                <a:solidFill>
                  <a:schemeClr val="tx2"/>
                </a:solidFill>
              </a:rPr>
              <a:t>logs</a:t>
            </a:r>
            <a:r>
              <a:rPr lang="ko-KR" altLang="ko-KR" sz="2000" i="1" dirty="0">
                <a:solidFill>
                  <a:schemeClr val="tx2"/>
                </a:solidFill>
              </a:rPr>
              <a:t> </a:t>
            </a:r>
            <a:r>
              <a:rPr lang="ko-KR" altLang="ko-KR" sz="2000" i="1" dirty="0" err="1">
                <a:solidFill>
                  <a:schemeClr val="tx2"/>
                </a:solidFill>
              </a:rPr>
              <a:t>API를</a:t>
            </a:r>
            <a:r>
              <a:rPr lang="ko-KR" altLang="ko-KR" sz="2000" i="1" dirty="0">
                <a:solidFill>
                  <a:schemeClr val="tx2"/>
                </a:solidFill>
              </a:rPr>
              <a:t> 통해 CID 목록 확인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ko-KR" sz="2000" i="1" dirty="0">
                <a:solidFill>
                  <a:schemeClr val="tx2"/>
                </a:solidFill>
              </a:rPr>
              <a:t>간단한 로그 리스트 페이지 제공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51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5DA84-CB73-4E5E-9864-2460CE280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49185E-361A-421B-8F2D-11C7FFC6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B85BAA-C37F-44B4-B427-B4F10EBB4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4EE06-D7B4-4FAC-A561-38A1C3802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8D83B-903C-4782-B1BB-A45164A71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85589A-A5AC-409A-B2A2-24D871B4C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 descr="텍스트, 폰트, 포스트잇 노트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F660FE8-2083-6D97-6298-E0E340455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106" y="480515"/>
            <a:ext cx="8761786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4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6CEC4-9A73-F620-FE4C-8815B47CA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F83337-8A3B-9A61-E9CA-248289060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26" y="2171700"/>
            <a:ext cx="4629189" cy="2353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3DBA54-C7B1-E534-8DB2-C81F7F3A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498" y="2749667"/>
            <a:ext cx="6483502" cy="1919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DE868A-C9BA-6273-63BD-94B047856211}"/>
              </a:ext>
            </a:extLst>
          </p:cNvPr>
          <p:cNvSpPr txBox="1"/>
          <p:nvPr/>
        </p:nvSpPr>
        <p:spPr>
          <a:xfrm>
            <a:off x="2068705" y="1751799"/>
            <a:ext cx="148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Folder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F3BF6-C3EB-DA10-4BE4-13394D129CD9}"/>
              </a:ext>
            </a:extLst>
          </p:cNvPr>
          <p:cNvSpPr txBox="1"/>
          <p:nvPr/>
        </p:nvSpPr>
        <p:spPr>
          <a:xfrm>
            <a:off x="8258475" y="2181325"/>
            <a:ext cx="2415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Hash.py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206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56EC2-A0E2-F4AB-6257-3CB9F7FB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63155"/>
            <a:ext cx="9601200" cy="727364"/>
          </a:xfrm>
        </p:spPr>
        <p:txBody>
          <a:bodyPr/>
          <a:lstStyle/>
          <a:p>
            <a:r>
              <a:rPr lang="ko-KR" altLang="en-US" dirty="0"/>
              <a:t>변경감지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220CD8-2E78-5F1C-B835-D9634FF08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971" y="1144193"/>
            <a:ext cx="6653896" cy="26307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60B6A3-EE52-58A5-EA86-415FA1F27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833" y="4257317"/>
            <a:ext cx="7241607" cy="2210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01C8EF-E4FE-8576-37AA-41BFB8B90AC9}"/>
              </a:ext>
            </a:extLst>
          </p:cNvPr>
          <p:cNvSpPr txBox="1"/>
          <p:nvPr/>
        </p:nvSpPr>
        <p:spPr>
          <a:xfrm>
            <a:off x="5111015" y="626837"/>
            <a:ext cx="225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Hash.py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0929E-CE5C-1AAF-9037-F718B0C523DF}"/>
              </a:ext>
            </a:extLst>
          </p:cNvPr>
          <p:cNvSpPr txBox="1"/>
          <p:nvPr/>
        </p:nvSpPr>
        <p:spPr>
          <a:xfrm>
            <a:off x="5091764" y="3934260"/>
            <a:ext cx="2252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ServerAPI.js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620651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111</TotalTime>
  <Words>393</Words>
  <Application>Microsoft Office PowerPoint</Application>
  <PresentationFormat>와이드스크린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굴림</vt:lpstr>
      <vt:lpstr>Arial</vt:lpstr>
      <vt:lpstr>Franklin Gothic Book</vt:lpstr>
      <vt:lpstr>자르기</vt:lpstr>
      <vt:lpstr>블록체인 기반 데이터 이력관리 시스템</vt:lpstr>
      <vt:lpstr>개발 배경</vt:lpstr>
      <vt:lpstr>SKT 해킹 사례 (2025년 4월)</vt:lpstr>
      <vt:lpstr>현재의 데이터 이력관리 시스템 (위변조 방지 시스템) </vt:lpstr>
      <vt:lpstr>PowerPoint 프레젠테이션</vt:lpstr>
      <vt:lpstr>PowerPoint 프레젠테이션</vt:lpstr>
      <vt:lpstr>PowerPoint 프레젠테이션</vt:lpstr>
      <vt:lpstr>실행화면</vt:lpstr>
      <vt:lpstr>변경감지</vt:lpstr>
      <vt:lpstr>PowerPoint 프레젠테이션</vt:lpstr>
      <vt:lpstr>PowerPoint 프레젠테이션</vt:lpstr>
      <vt:lpstr>Contribution</vt:lpstr>
      <vt:lpstr>향후 과제</vt:lpstr>
      <vt:lpstr>배운점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안승환[ 학부재학 / 컴퓨터학과 ]</dc:creator>
  <cp:lastModifiedBy>안승환[ 학부재학 / 컴퓨터학과 ]</cp:lastModifiedBy>
  <cp:revision>7</cp:revision>
  <dcterms:created xsi:type="dcterms:W3CDTF">2025-06-08T17:10:37Z</dcterms:created>
  <dcterms:modified xsi:type="dcterms:W3CDTF">2025-06-08T19:01:48Z</dcterms:modified>
</cp:coreProperties>
</file>