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WipYowZma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musphinx.sourceforge.net/wiki/" TargetMode="External"/><Relationship Id="rId7" Type="http://schemas.openxmlformats.org/officeDocument/2006/relationships/hyperlink" Target="http://cs229.stanford.edu/proj2014/Yun%20Xu,%20Xinhui%20Wu,%20Qinxia%20Wang,%20Sentiment%20Analysis%20of%20Yelp's%20Ratings%20Based%20on%20Text%20Reviews.pdf" TargetMode="External"/><Relationship Id="rId2" Type="http://schemas.openxmlformats.org/officeDocument/2006/relationships/hyperlink" Target="http://ieeexplore.ieee.org/abstract/document/704173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ltk/nltk/wiki" TargetMode="External"/><Relationship Id="rId5" Type="http://schemas.openxmlformats.org/officeDocument/2006/relationships/hyperlink" Target="https://www.yelp.com/developers/documentation/v3" TargetMode="External"/><Relationship Id="rId4" Type="http://schemas.openxmlformats.org/officeDocument/2006/relationships/hyperlink" Target="http://www.chokkan.org/software/crfsuite/manu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Chatbot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Team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err="1">
                <a:latin typeface="Algerian" panose="04020705040A02060702" pitchFamily="82" charset="0"/>
              </a:rPr>
              <a:t>Arun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Soundararaj</a:t>
            </a:r>
            <a:endParaRPr lang="en-US" dirty="0">
              <a:latin typeface="Algerian" panose="04020705040A02060702" pitchFamily="82" charset="0"/>
            </a:endParaRPr>
          </a:p>
          <a:p>
            <a:pPr algn="r"/>
            <a:r>
              <a:rPr lang="en-US" dirty="0" err="1">
                <a:latin typeface="Algerian" panose="04020705040A02060702" pitchFamily="82" charset="0"/>
              </a:rPr>
              <a:t>Bharath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Sivaraman</a:t>
            </a:r>
            <a:endParaRPr lang="en-US" dirty="0">
              <a:latin typeface="Algerian" panose="04020705040A02060702" pitchFamily="82" charset="0"/>
            </a:endParaRPr>
          </a:p>
          <a:p>
            <a:pPr algn="r"/>
            <a:r>
              <a:rPr lang="en-US" dirty="0">
                <a:latin typeface="Algerian" panose="04020705040A02060702" pitchFamily="82" charset="0"/>
              </a:rPr>
              <a:t>Louis </a:t>
            </a:r>
            <a:r>
              <a:rPr lang="en-US" dirty="0" err="1">
                <a:latin typeface="Algerian" panose="04020705040A02060702" pitchFamily="82" charset="0"/>
              </a:rPr>
              <a:t>Arokiaraj</a:t>
            </a:r>
            <a:r>
              <a:rPr lang="en-US" dirty="0">
                <a:latin typeface="Algerian" panose="04020705040A02060702" pitchFamily="82" charset="0"/>
              </a:rPr>
              <a:t> Gilbert</a:t>
            </a:r>
          </a:p>
          <a:p>
            <a:pPr algn="r"/>
            <a:r>
              <a:rPr lang="en-US" dirty="0" err="1">
                <a:latin typeface="Algerian" panose="04020705040A02060702" pitchFamily="82" charset="0"/>
              </a:rPr>
              <a:t>Vrushali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Sudhir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Peshave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dialogue system - </a:t>
            </a:r>
            <a:r>
              <a:rPr lang="en-US" dirty="0" err="1"/>
              <a:t>Chatbot</a:t>
            </a:r>
            <a:r>
              <a:rPr lang="en-US" dirty="0"/>
              <a:t>.</a:t>
            </a:r>
          </a:p>
          <a:p>
            <a:r>
              <a:rPr lang="en-US" dirty="0"/>
              <a:t>Recommends restaurants based on user preferences</a:t>
            </a:r>
          </a:p>
          <a:p>
            <a:pPr lvl="1"/>
            <a:r>
              <a:rPr lang="en-US" dirty="0"/>
              <a:t>Cuisine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Price</a:t>
            </a:r>
          </a:p>
          <a:p>
            <a:r>
              <a:rPr lang="en-US" dirty="0"/>
              <a:t>Analysis of user reviews.</a:t>
            </a:r>
          </a:p>
        </p:txBody>
      </p:sp>
    </p:spTree>
    <p:extLst>
      <p:ext uri="{BB962C8B-B14F-4D97-AF65-F5344CB8AC3E}">
        <p14:creationId xmlns:p14="http://schemas.microsoft.com/office/powerpoint/2010/main" val="37382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assistants are the evolving technology</a:t>
            </a:r>
          </a:p>
          <a:p>
            <a:r>
              <a:rPr lang="en-US" dirty="0"/>
              <a:t>Handling of multiple NLP sub tasks</a:t>
            </a:r>
          </a:p>
          <a:p>
            <a:r>
              <a:rPr lang="en-US" dirty="0"/>
              <a:t>Involves Human-computer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6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 using </a:t>
            </a:r>
            <a:r>
              <a:rPr lang="en-US" dirty="0" err="1"/>
              <a:t>PocketSphinx</a:t>
            </a:r>
            <a:endParaRPr lang="en-US" dirty="0"/>
          </a:p>
          <a:p>
            <a:r>
              <a:rPr lang="en-US" dirty="0"/>
              <a:t>Natural Language Understanding using CRF</a:t>
            </a:r>
          </a:p>
          <a:p>
            <a:r>
              <a:rPr lang="en-US" dirty="0"/>
              <a:t>Dialogue Management</a:t>
            </a:r>
          </a:p>
          <a:p>
            <a:r>
              <a:rPr lang="en-US" dirty="0"/>
              <a:t>Natural Language Generation &amp; Sentimental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9294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to speech</a:t>
            </a:r>
          </a:p>
          <a:p>
            <a:r>
              <a:rPr lang="en-US" dirty="0"/>
              <a:t>More refined user interactions</a:t>
            </a:r>
          </a:p>
          <a:p>
            <a:r>
              <a:rPr lang="en-US" dirty="0"/>
              <a:t>Performance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1682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Demo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Link: </a:t>
            </a:r>
            <a:r>
              <a:rPr lang="en-US" dirty="0">
                <a:hlinkClick r:id="rId2"/>
              </a:rPr>
              <a:t>https://www.youtube.com/watch?v=DWipYowZmaU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6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56413"/>
            <a:ext cx="7662864" cy="42787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http://ieeexplore.ieee.org/abstract/document/7041732/</a:t>
            </a:r>
            <a:endParaRPr lang="en-US" dirty="0"/>
          </a:p>
          <a:p>
            <a:r>
              <a:rPr lang="en-US" dirty="0">
                <a:hlinkClick r:id="rId3"/>
              </a:rPr>
              <a:t>http://cmusphinx.sourceforge.net/wiki/</a:t>
            </a:r>
            <a:endParaRPr lang="en-US" dirty="0"/>
          </a:p>
          <a:p>
            <a:r>
              <a:rPr lang="en-US" dirty="0">
                <a:hlinkClick r:id="rId4"/>
              </a:rPr>
              <a:t>http://www.chokkan.org/software/crfsuite/manual.html</a:t>
            </a:r>
            <a:endParaRPr lang="en-US" dirty="0"/>
          </a:p>
          <a:p>
            <a:r>
              <a:rPr lang="en-US" dirty="0">
                <a:hlinkClick r:id="rId5"/>
              </a:rPr>
              <a:t>https://www.yelp.com/developers/documentation/v3</a:t>
            </a:r>
            <a:endParaRPr lang="en-US" dirty="0"/>
          </a:p>
          <a:p>
            <a:r>
              <a:rPr lang="en-US" dirty="0">
                <a:hlinkClick r:id="rId6"/>
              </a:rPr>
              <a:t>https://github.com/nltk/nltk/wiki</a:t>
            </a:r>
            <a:endParaRPr lang="en-US" dirty="0"/>
          </a:p>
          <a:p>
            <a:r>
              <a:rPr lang="en-US" dirty="0">
                <a:hlinkClick r:id="rId7"/>
              </a:rPr>
              <a:t>http://cs229.stanford.edu/proj2014/Yun%20Xu,%20Xinhui%20Wu,%20Qinxia%20Wang,%20Sentiment%20Analysis%20of%20Yelp's%20Ratings%20Based%20on%20Text%20Reviews.pdf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2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140</TotalTime>
  <Words>117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Calisto MT</vt:lpstr>
      <vt:lpstr>Wingdings</vt:lpstr>
      <vt:lpstr>Genesis</vt:lpstr>
      <vt:lpstr>Chatbot Team 13</vt:lpstr>
      <vt:lpstr>What ?</vt:lpstr>
      <vt:lpstr>Why ?</vt:lpstr>
      <vt:lpstr>How ?</vt:lpstr>
      <vt:lpstr>Future Enhancements</vt:lpstr>
      <vt:lpstr>A Quick Demo !</vt:lpstr>
      <vt:lpstr>References</vt:lpstr>
    </vt:vector>
  </TitlesOfParts>
  <Company>Amazon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</dc:title>
  <dc:creator>Sudha Nancy Gilbert</dc:creator>
  <cp:lastModifiedBy>Bharath Sivaraman</cp:lastModifiedBy>
  <cp:revision>6</cp:revision>
  <dcterms:created xsi:type="dcterms:W3CDTF">2016-11-18T03:52:42Z</dcterms:created>
  <dcterms:modified xsi:type="dcterms:W3CDTF">2016-11-21T00:25:32Z</dcterms:modified>
</cp:coreProperties>
</file>