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WipYowZma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musphinx.sourceforge.net/wiki/" TargetMode="External"/><Relationship Id="rId4" Type="http://schemas.openxmlformats.org/officeDocument/2006/relationships/hyperlink" Target="http://www.chokkan.org/software/crfsuite/manual.html" TargetMode="External"/><Relationship Id="rId5" Type="http://schemas.openxmlformats.org/officeDocument/2006/relationships/hyperlink" Target="https://www.yelp.com/developers/documentation/v3" TargetMode="External"/><Relationship Id="rId6" Type="http://schemas.openxmlformats.org/officeDocument/2006/relationships/hyperlink" Target="https://github.com/nltk/nltk/wiki" TargetMode="External"/><Relationship Id="rId7" Type="http://schemas.openxmlformats.org/officeDocument/2006/relationships/hyperlink" Target="http://cs229.stanford.edu/proj2014/Yun%20Xu,%20Xinhui%20Wu,%20Qinxia%20Wang,%20Sentiment%20Analysis%20of%20Yelp's%20Ratings%20Based%20on%20Text%20Review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abstract/document/70417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Soundararaj</a:t>
            </a:r>
            <a:endParaRPr lang="en-US" dirty="0" smtClean="0"/>
          </a:p>
          <a:p>
            <a:pPr algn="r"/>
            <a:r>
              <a:rPr lang="en-US" dirty="0" err="1" smtClean="0"/>
              <a:t>Bharath</a:t>
            </a:r>
            <a:r>
              <a:rPr lang="en-US" dirty="0" smtClean="0"/>
              <a:t> </a:t>
            </a:r>
            <a:r>
              <a:rPr lang="en-US" dirty="0" err="1" smtClean="0"/>
              <a:t>Sivaraman</a:t>
            </a:r>
            <a:endParaRPr lang="en-US" dirty="0" smtClean="0"/>
          </a:p>
          <a:p>
            <a:pPr algn="r"/>
            <a:r>
              <a:rPr lang="en-US" dirty="0" smtClean="0"/>
              <a:t>Louis </a:t>
            </a:r>
            <a:r>
              <a:rPr lang="en-US" dirty="0" err="1" smtClean="0"/>
              <a:t>Arokiaraj</a:t>
            </a:r>
            <a:r>
              <a:rPr lang="en-US" dirty="0" smtClean="0"/>
              <a:t> Gilbert</a:t>
            </a:r>
          </a:p>
          <a:p>
            <a:pPr algn="r"/>
            <a:r>
              <a:rPr lang="en-US" dirty="0" err="1" smtClean="0"/>
              <a:t>Vrushali</a:t>
            </a:r>
            <a:r>
              <a:rPr lang="en-US" dirty="0" smtClean="0"/>
              <a:t> </a:t>
            </a:r>
            <a:r>
              <a:rPr lang="en-US" dirty="0" err="1" smtClean="0"/>
              <a:t>Sudhir</a:t>
            </a:r>
            <a:r>
              <a:rPr lang="en-US" dirty="0" smtClean="0"/>
              <a:t> </a:t>
            </a:r>
            <a:r>
              <a:rPr lang="en-US" dirty="0" err="1" smtClean="0"/>
              <a:t>Peshave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7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dialogue system -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Recommends restaurants based on user preferences</a:t>
            </a:r>
          </a:p>
          <a:p>
            <a:pPr lvl="1"/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Price</a:t>
            </a:r>
          </a:p>
          <a:p>
            <a:r>
              <a:rPr lang="en-US" dirty="0" smtClean="0"/>
              <a:t>Analysis of user reviews.</a:t>
            </a:r>
          </a:p>
        </p:txBody>
      </p:sp>
    </p:spTree>
    <p:extLst>
      <p:ext uri="{BB962C8B-B14F-4D97-AF65-F5344CB8AC3E}">
        <p14:creationId xmlns:p14="http://schemas.microsoft.com/office/powerpoint/2010/main" val="373827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sensation of NLP is cognitive assistants</a:t>
            </a:r>
          </a:p>
          <a:p>
            <a:r>
              <a:rPr lang="en-US" dirty="0" smtClean="0"/>
              <a:t>Handling of multiple NLP sub tasks</a:t>
            </a:r>
          </a:p>
          <a:p>
            <a:r>
              <a:rPr lang="en-US" dirty="0" smtClean="0"/>
              <a:t>Involves Human-computer interaction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66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using </a:t>
            </a:r>
            <a:r>
              <a:rPr lang="en-US" dirty="0" err="1" smtClean="0"/>
              <a:t>PocketSphinx</a:t>
            </a:r>
            <a:endParaRPr lang="en-US" dirty="0" smtClean="0"/>
          </a:p>
          <a:p>
            <a:r>
              <a:rPr lang="en-US" dirty="0" smtClean="0"/>
              <a:t>Natural Language Understanding using CRF</a:t>
            </a:r>
          </a:p>
          <a:p>
            <a:r>
              <a:rPr lang="en-US" dirty="0" smtClean="0"/>
              <a:t>Dialogue Management</a:t>
            </a:r>
          </a:p>
          <a:p>
            <a:r>
              <a:rPr lang="en-US" dirty="0" smtClean="0"/>
              <a:t>Natural Language Generation &amp; Sentimental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to speech</a:t>
            </a:r>
          </a:p>
          <a:p>
            <a:r>
              <a:rPr lang="en-US" dirty="0" smtClean="0"/>
              <a:t>More refined user interactions</a:t>
            </a:r>
          </a:p>
          <a:p>
            <a:r>
              <a:rPr lang="en-US" dirty="0" smtClean="0"/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1682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Demo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Link: </a:t>
            </a:r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DWipYowZmaU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6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6413"/>
            <a:ext cx="7662864" cy="42787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http://ieeexplore.ieee.org/abstract/document/7041732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http://cmusphinx.sourceforge.net/wiki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http://www.chokkan.org/software/crfsuite/</a:t>
            </a:r>
            <a:r>
              <a:rPr lang="en-US" dirty="0" smtClean="0">
                <a:hlinkClick r:id="rId4"/>
              </a:rPr>
              <a:t>manual.html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https://www.yelp.com/developers/documentation/</a:t>
            </a:r>
            <a:r>
              <a:rPr lang="en-US" dirty="0" smtClean="0">
                <a:hlinkClick r:id="rId5"/>
              </a:rPr>
              <a:t>v3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https://github.com/nltk/nltk/</a:t>
            </a:r>
            <a:r>
              <a:rPr lang="en-US" dirty="0" smtClean="0">
                <a:hlinkClick r:id="rId6"/>
              </a:rPr>
              <a:t>wiki</a:t>
            </a:r>
            <a:endParaRPr lang="en-US" dirty="0" smtClean="0"/>
          </a:p>
          <a:p>
            <a:r>
              <a:rPr lang="en-US" dirty="0">
                <a:hlinkClick r:id="rId7"/>
              </a:rPr>
              <a:t>http://cs229.stanford.edu/proj2014/Yun%20Xu,%20Xinhui%20Wu,%20Qinxia%20Wang,%20Sentiment%20Analysis%20of%20Yelp's%20Ratings%20Based%20on%20Text%</a:t>
            </a:r>
            <a:r>
              <a:rPr lang="en-US" dirty="0" smtClean="0">
                <a:hlinkClick r:id="rId7"/>
              </a:rPr>
              <a:t>20Reviews.pdf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129</TotalTime>
  <Words>198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Genesis</vt:lpstr>
      <vt:lpstr>Team 13</vt:lpstr>
      <vt:lpstr>What ?</vt:lpstr>
      <vt:lpstr>Why ?</vt:lpstr>
      <vt:lpstr>How ?</vt:lpstr>
      <vt:lpstr>Future Enhancements</vt:lpstr>
      <vt:lpstr>A Quick Demo !</vt:lpstr>
      <vt:lpstr>References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</dc:title>
  <dc:creator>Sudha Nancy Gilbert</dc:creator>
  <cp:lastModifiedBy>Sudha Nancy Gilbert</cp:lastModifiedBy>
  <cp:revision>4</cp:revision>
  <dcterms:created xsi:type="dcterms:W3CDTF">2016-11-18T03:52:42Z</dcterms:created>
  <dcterms:modified xsi:type="dcterms:W3CDTF">2016-11-18T06:06:56Z</dcterms:modified>
</cp:coreProperties>
</file>