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76" autoAdjust="0"/>
  </p:normalViewPr>
  <p:slideViewPr>
    <p:cSldViewPr snapToGrid="0" snapToObjects="1">
      <p:cViewPr varScale="1">
        <p:scale>
          <a:sx n="91" d="100"/>
          <a:sy n="91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Sample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264" y="3663861"/>
            <a:ext cx="8228013" cy="1066800"/>
          </a:xfrm>
        </p:spPr>
        <p:txBody>
          <a:bodyPr>
            <a:normAutofit/>
          </a:bodyPr>
          <a:lstStyle/>
          <a:p>
            <a:pPr algn="r"/>
            <a:r>
              <a:rPr lang="en-US" b="1" i="1" dirty="0" smtClean="0"/>
              <a:t>Louis Arokiaraj Gilbert</a:t>
            </a:r>
          </a:p>
          <a:p>
            <a:pPr algn="r"/>
            <a:r>
              <a:rPr lang="en-US" b="1" i="1" dirty="0" smtClean="0"/>
              <a:t>M.S Computer Science (Pursuing)</a:t>
            </a:r>
          </a:p>
          <a:p>
            <a:pPr algn="r"/>
            <a:r>
              <a:rPr lang="en-US" b="1" i="1" dirty="0" smtClean="0"/>
              <a:t>University of Southern California</a:t>
            </a:r>
          </a:p>
          <a:p>
            <a:pPr algn="r"/>
            <a:endParaRPr lang="en-US" b="1" i="1" dirty="0"/>
          </a:p>
          <a:p>
            <a:pPr algn="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271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class to hit the DB and fetch data from any table present in the Database</a:t>
            </a:r>
          </a:p>
          <a:p>
            <a:r>
              <a:rPr lang="en-US" dirty="0" smtClean="0"/>
              <a:t>Logger statements and generation of log file instead of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Analyze Water Samples collected in varied places </a:t>
            </a:r>
            <a:r>
              <a:rPr lang="en-US" dirty="0" smtClean="0"/>
              <a:t>of </a:t>
            </a:r>
            <a:r>
              <a:rPr lang="en-US" dirty="0" smtClean="0"/>
              <a:t>Los Angeles</a:t>
            </a:r>
          </a:p>
          <a:p>
            <a:r>
              <a:rPr lang="en-US" dirty="0" smtClean="0"/>
              <a:t>Factor Calculation – Formula</a:t>
            </a:r>
          </a:p>
          <a:p>
            <a:r>
              <a:rPr lang="en-US" dirty="0" smtClean="0"/>
              <a:t>Building Hash Map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Further Fine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6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 Please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Have a wonderful ! Looking forward to be part of this cheerful and exciting family.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water samples collected at various regions of Los Angeles</a:t>
            </a:r>
          </a:p>
          <a:p>
            <a:r>
              <a:rPr lang="en-US" dirty="0" smtClean="0"/>
              <a:t>Calculate a factor value depending on </a:t>
            </a:r>
            <a:r>
              <a:rPr lang="en-US" dirty="0"/>
              <a:t>the presence of </a:t>
            </a:r>
            <a:r>
              <a:rPr lang="en-US" dirty="0" smtClean="0"/>
              <a:t>Trihalomethanes and its corresponding weight contents</a:t>
            </a:r>
          </a:p>
          <a:p>
            <a:r>
              <a:rPr lang="en-US" dirty="0" smtClean="0"/>
              <a:t>Build an Hash Map of the collected water sample data and factor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2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 Architecture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1937250" y="2348919"/>
            <a:ext cx="1148872" cy="1667700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Water Sample Table</a:t>
            </a:r>
            <a:endParaRPr lang="en-US" dirty="0"/>
          </a:p>
        </p:txBody>
      </p:sp>
      <p:sp>
        <p:nvSpPr>
          <p:cNvPr id="7" name="Magnetic Disk 6"/>
          <p:cNvSpPr/>
          <p:nvPr/>
        </p:nvSpPr>
        <p:spPr>
          <a:xfrm>
            <a:off x="5790264" y="2348919"/>
            <a:ext cx="1148872" cy="1667700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Factor</a:t>
            </a:r>
            <a:r>
              <a:rPr lang="en-US" dirty="0"/>
              <a:t> </a:t>
            </a:r>
            <a:r>
              <a:rPr lang="en-US" dirty="0" smtClean="0"/>
              <a:t>Weights Table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4012871" y="3921030"/>
            <a:ext cx="822960" cy="822960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3263643" y="5378050"/>
            <a:ext cx="2403350" cy="1012281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 rot="3724431">
            <a:off x="5132824" y="3309241"/>
            <a:ext cx="548640" cy="1293213"/>
          </a:xfrm>
          <a:prstGeom prst="upDownArrow">
            <a:avLst>
              <a:gd name="adj1" fmla="val 7986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298297" y="2894766"/>
            <a:ext cx="45719" cy="4571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 rot="18191066">
            <a:off x="3214245" y="3286779"/>
            <a:ext cx="548640" cy="1293213"/>
          </a:xfrm>
          <a:prstGeom prst="upDownArrow">
            <a:avLst>
              <a:gd name="adj1" fmla="val 7986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158720" y="4631776"/>
            <a:ext cx="548640" cy="871010"/>
          </a:xfrm>
          <a:prstGeom prst="upDownArrow">
            <a:avLst>
              <a:gd name="adj1" fmla="val 7986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57" y="450394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7" name="Magnetic Disk 6"/>
          <p:cNvSpPr/>
          <p:nvPr/>
        </p:nvSpPr>
        <p:spPr>
          <a:xfrm>
            <a:off x="4245010" y="2251150"/>
            <a:ext cx="822960" cy="822960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3386540" y="3425441"/>
            <a:ext cx="2526250" cy="575335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DBConnection.java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6306975" y="4383461"/>
            <a:ext cx="2022818" cy="422934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WaterSample.java</a:t>
            </a:r>
            <a:endParaRPr lang="en-US" dirty="0"/>
          </a:p>
        </p:txBody>
      </p:sp>
      <p:sp>
        <p:nvSpPr>
          <p:cNvPr id="12" name="Process 11"/>
          <p:cNvSpPr/>
          <p:nvPr/>
        </p:nvSpPr>
        <p:spPr>
          <a:xfrm>
            <a:off x="1010867" y="4369807"/>
            <a:ext cx="2022818" cy="422934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FactorWeights.java</a:t>
            </a:r>
            <a:endParaRPr lang="en-US" dirty="0"/>
          </a:p>
        </p:txBody>
      </p:sp>
      <p:sp>
        <p:nvSpPr>
          <p:cNvPr id="13" name="Process 12"/>
          <p:cNvSpPr/>
          <p:nvPr/>
        </p:nvSpPr>
        <p:spPr>
          <a:xfrm>
            <a:off x="3168055" y="5337091"/>
            <a:ext cx="2975059" cy="452443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WaterSampleAnalysis.java</a:t>
            </a:r>
            <a:endParaRPr lang="en-US" dirty="0"/>
          </a:p>
        </p:txBody>
      </p:sp>
      <p:sp>
        <p:nvSpPr>
          <p:cNvPr id="15" name="Process 14"/>
          <p:cNvSpPr/>
          <p:nvPr/>
        </p:nvSpPr>
        <p:spPr>
          <a:xfrm>
            <a:off x="3591373" y="4383462"/>
            <a:ext cx="2130243" cy="436588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Constants.java</a:t>
            </a:r>
            <a:endParaRPr lang="en-US" dirty="0"/>
          </a:p>
        </p:txBody>
      </p:sp>
      <p:sp>
        <p:nvSpPr>
          <p:cNvPr id="18" name="Alternate Process 17"/>
          <p:cNvSpPr/>
          <p:nvPr/>
        </p:nvSpPr>
        <p:spPr>
          <a:xfrm>
            <a:off x="3415666" y="6212555"/>
            <a:ext cx="2483465" cy="42356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0" idx="1"/>
            <a:endCxn id="15" idx="3"/>
          </p:cNvCxnSpPr>
          <p:nvPr/>
        </p:nvCxnSpPr>
        <p:spPr>
          <a:xfrm flipH="1">
            <a:off x="5721616" y="4594928"/>
            <a:ext cx="585359" cy="6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5" idx="1"/>
          </p:cNvCxnSpPr>
          <p:nvPr/>
        </p:nvCxnSpPr>
        <p:spPr>
          <a:xfrm>
            <a:off x="3033685" y="4581274"/>
            <a:ext cx="557688" cy="20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18" idx="0"/>
          </p:cNvCxnSpPr>
          <p:nvPr/>
        </p:nvCxnSpPr>
        <p:spPr>
          <a:xfrm>
            <a:off x="4655585" y="5789534"/>
            <a:ext cx="1814" cy="42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7" idx="3"/>
          </p:cNvCxnSpPr>
          <p:nvPr/>
        </p:nvCxnSpPr>
        <p:spPr>
          <a:xfrm flipV="1">
            <a:off x="4649665" y="3074110"/>
            <a:ext cx="6825" cy="351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0"/>
            <a:endCxn id="15" idx="2"/>
          </p:cNvCxnSpPr>
          <p:nvPr/>
        </p:nvCxnSpPr>
        <p:spPr>
          <a:xfrm flipV="1">
            <a:off x="4655585" y="4820050"/>
            <a:ext cx="910" cy="51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15" idx="0"/>
          </p:cNvCxnSpPr>
          <p:nvPr/>
        </p:nvCxnSpPr>
        <p:spPr>
          <a:xfrm>
            <a:off x="4649665" y="4000776"/>
            <a:ext cx="6830" cy="382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  <a:endCxn id="12" idx="2"/>
          </p:cNvCxnSpPr>
          <p:nvPr/>
        </p:nvCxnSpPr>
        <p:spPr>
          <a:xfrm flipH="1" flipV="1">
            <a:off x="2022276" y="4792741"/>
            <a:ext cx="1145779" cy="770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0" idx="2"/>
          </p:cNvCxnSpPr>
          <p:nvPr/>
        </p:nvCxnSpPr>
        <p:spPr>
          <a:xfrm flipV="1">
            <a:off x="6143114" y="4806395"/>
            <a:ext cx="1175270" cy="756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  <a:endCxn id="10" idx="0"/>
          </p:cNvCxnSpPr>
          <p:nvPr/>
        </p:nvCxnSpPr>
        <p:spPr>
          <a:xfrm>
            <a:off x="5912790" y="3713109"/>
            <a:ext cx="1405594" cy="670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1"/>
            <a:endCxn id="12" idx="0"/>
          </p:cNvCxnSpPr>
          <p:nvPr/>
        </p:nvCxnSpPr>
        <p:spPr>
          <a:xfrm flipH="1">
            <a:off x="2022276" y="3713109"/>
            <a:ext cx="1364264" cy="656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0" idx="0"/>
            <a:endCxn id="7" idx="4"/>
          </p:cNvCxnSpPr>
          <p:nvPr/>
        </p:nvCxnSpPr>
        <p:spPr>
          <a:xfrm rot="16200000" flipV="1">
            <a:off x="5332762" y="2397839"/>
            <a:ext cx="1720831" cy="225041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2" idx="0"/>
            <a:endCxn id="7" idx="2"/>
          </p:cNvCxnSpPr>
          <p:nvPr/>
        </p:nvCxnSpPr>
        <p:spPr>
          <a:xfrm rot="5400000" flipH="1" flipV="1">
            <a:off x="2280055" y="2404852"/>
            <a:ext cx="1707177" cy="222273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3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DBConnection.java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Inputs DB credentials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Creates object to establish connection with DB</a:t>
            </a:r>
          </a:p>
        </p:txBody>
      </p:sp>
    </p:spTree>
    <p:extLst>
      <p:ext uri="{BB962C8B-B14F-4D97-AF65-F5344CB8AC3E}">
        <p14:creationId xmlns:p14="http://schemas.microsoft.com/office/powerpoint/2010/main" val="322396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FactorWeights.java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Initializes variables corresponding to factor_weight_table.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Fetches the values from factor_weight table corresponding to given factor_weight id.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Parameter : factor_weight_id.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Handles negative individual weight values. </a:t>
            </a:r>
          </a:p>
        </p:txBody>
      </p:sp>
    </p:spTree>
    <p:extLst>
      <p:ext uri="{BB962C8B-B14F-4D97-AF65-F5344CB8AC3E}">
        <p14:creationId xmlns:p14="http://schemas.microsoft.com/office/powerpoint/2010/main" val="176020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WaterSample.java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Initializes the variable corresponding to Water_Sample</a:t>
            </a:r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Fetches the values from </a:t>
            </a:r>
            <a:r>
              <a:rPr lang="en-US" dirty="0" smtClean="0"/>
              <a:t>water_sample table </a:t>
            </a:r>
            <a:r>
              <a:rPr lang="en-US" dirty="0"/>
              <a:t>corresponding to given factor_weight id.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Parameter : </a:t>
            </a:r>
            <a:r>
              <a:rPr lang="en-US" dirty="0" smtClean="0"/>
              <a:t>Sample_id.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/>
              <a:t>Handles negative individual weight values. 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Handles if the collective Trihalomethane content exceeds 0.080mg/L</a:t>
            </a:r>
            <a:endParaRPr lang="en-US" dirty="0"/>
          </a:p>
          <a:p>
            <a:pPr lvl="1">
              <a:buFont typeface="Wingdings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97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641"/>
            <a:ext cx="8229600" cy="438055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WaterSampleAnalysis.java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CalculateFactor function – calculates the factor value corresponding to the given Sample Id (from water_sample table and factor_weight_id from factor_weight table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Formulae used</a:t>
            </a:r>
            <a:r>
              <a:rPr lang="en-US" dirty="0" smtClean="0"/>
              <a:t>: C1*W1 + C2*W2 + C3*W3 + C4*W4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Parameters : waterSample object, factorWeight object.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toHash function – builds the hash map corresponding to the given water Sample Id and its values.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true</a:t>
            </a:r>
            <a:r>
              <a:rPr lang="en-US" dirty="0" smtClean="0"/>
              <a:t>: calculate factor value of all the records in factor_weight tables w.r.t to given sample id contents and push into the map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false</a:t>
            </a:r>
            <a:r>
              <a:rPr lang="en-US" dirty="0" smtClean="0"/>
              <a:t>: build the map with values of Sample Id record from Water Sample table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Parameters: waterSample object, toHash Boolean flag </a:t>
            </a:r>
          </a:p>
        </p:txBody>
      </p:sp>
    </p:spTree>
    <p:extLst>
      <p:ext uri="{BB962C8B-B14F-4D97-AF65-F5344CB8AC3E}">
        <p14:creationId xmlns:p14="http://schemas.microsoft.com/office/powerpoint/2010/main" val="333196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take a quick look at the execution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1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301</TotalTime>
  <Words>362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Genesis</vt:lpstr>
      <vt:lpstr>Water Sample Analysis</vt:lpstr>
      <vt:lpstr>Objective</vt:lpstr>
      <vt:lpstr>Design Architecture</vt:lpstr>
      <vt:lpstr>Java Implementation</vt:lpstr>
      <vt:lpstr>PowerPoint Presentation</vt:lpstr>
      <vt:lpstr>PowerPoint Presentation</vt:lpstr>
      <vt:lpstr>PowerPoint Presentation</vt:lpstr>
      <vt:lpstr>PowerPoint Presentation</vt:lpstr>
      <vt:lpstr>Demo Time</vt:lpstr>
      <vt:lpstr>Future Enhancements</vt:lpstr>
      <vt:lpstr>Summary</vt:lpstr>
      <vt:lpstr>Questions Please  </vt:lpstr>
      <vt:lpstr>Thank You !!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Sample Analysis</dc:title>
  <dc:creator>Sudha Nancy Gilbert</dc:creator>
  <cp:lastModifiedBy>Sudha Nancy Gilbert</cp:lastModifiedBy>
  <cp:revision>16</cp:revision>
  <dcterms:created xsi:type="dcterms:W3CDTF">2016-02-16T05:45:27Z</dcterms:created>
  <dcterms:modified xsi:type="dcterms:W3CDTF">2016-02-16T20:04:18Z</dcterms:modified>
</cp:coreProperties>
</file>