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00025" y="180975"/>
            <a:ext cx="8943975" cy="274320"/>
          </a:xfrm>
          <a:prstGeom prst="rect">
            <a:avLst/>
          </a:prstGeom>
          <a:noFill/>
        </p:spPr>
        <p:txBody>
          <a:bodyPr wrap="square" lIns="0" rIns="0" tIns="0" bIns="0">
            <a:spAutoFit/>
          </a:bodyPr>
          <a:lstStyle/>
          <a:p>
            <a:pPr algn="l">
              <a:lnSpc>
                <a:spcPct val="120000"/>
              </a:lnSpc>
              <a:spcBef>
                <a:spcPts val="0"/>
              </a:spcBef>
              <a:spcAft>
                <a:spcPts val="0"/>
              </a:spcAft>
              <a:defRPr>
                <a:solidFill>
                  <a:srgbClr val="000000"/>
                </a:solidFill>
              </a:defRPr>
            </a:pPr>
            <a:r>
              <a:rPr sz="1200" b="1">
                <a:latin typeface="Arial"/>
              </a:rPr>
              <a:t>Heading</a:t>
            </a:r>
          </a:p>
        </p:txBody>
      </p:sp>
      <p:sp>
        <p:nvSpPr>
          <p:cNvPr id="3" name="TextBox 2"/>
          <p:cNvSpPr txBox="1"/>
          <p:nvPr/>
        </p:nvSpPr>
        <p:spPr>
          <a:xfrm>
            <a:off x="200025" y="600075"/>
            <a:ext cx="8943975" cy="1038224"/>
          </a:xfrm>
          <a:prstGeom prst="rect">
            <a:avLst/>
          </a:prstGeom>
          <a:noFill/>
        </p:spPr>
        <p:txBody>
          <a:bodyPr wrap="square" lIns="0" rIns="0" tIns="0" bIns="0">
            <a:spAutoFit/>
          </a:bodyPr>
          <a:lstStyle/>
          <a:p>
            <a:pPr algn="l">
              <a:lnSpc>
                <a:spcPct val="120000"/>
              </a:lnSpc>
              <a:spcBef>
                <a:spcPts val="0"/>
              </a:spcBef>
              <a:spcAft>
                <a:spcPts val="0"/>
              </a:spcAft>
              <a:defRPr>
                <a:solidFill>
                  <a:srgbClr val="000000"/>
                </a:solidFill>
              </a:defRPr>
            </a:pPr>
            <a:r>
              <a:rPr sz="1000">
                <a:latin typeface="Arial"/>
              </a:rPr>
              <a:t>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