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0633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47699"/>
            <a:ext cx="40633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4930317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333333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575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9735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021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64073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573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62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90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90267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745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889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5252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91668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19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000000"/>
                </a:solidFill>
                <a:latin typeface="Arial"/>
              </a:rPr>
              <a:t>$E=mc^2$</a:t>
            </a:r>
            <a:r>
              <a:rPr sz="1000">
                <a:solidFill>
                  <a:srgbClr val="000000"/>
                </a:solidFill>
                <a:latin typeface="Arial"/>
              </a:rPr>
              <a:t> or </a:t>
            </a:r>
            <a:r>
              <a:rPr sz="1000">
                <a:solidFill>
                  <a:srgbClr val="00000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00000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00000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811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47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4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527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67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6125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4010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48074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876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909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957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338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24200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575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71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0522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095749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43529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4352924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4114800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4371975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00000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514725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85800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71500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71500"/>
          <a:ext cx="1014352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9054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847724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90549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847724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6169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19399"/>
          <a:ext cx="1947258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52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814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735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479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6227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33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3254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4687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