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191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19124"/>
            <a:ext cx="4063365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86300" y="6191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823460" y="619124"/>
            <a:ext cx="4063365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4486275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4930317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456"/>
                <a:gridCol w="1634244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3852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6877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8310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4098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64073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5021"/>
                <a:gridCol w="480737"/>
                <a:gridCol w="121498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85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287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6479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90267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3752"/>
                <a:gridCol w="1014762"/>
                <a:gridCol w="1034161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035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1259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269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5552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6990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394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95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0992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9762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676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990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E0E0E0"/>
                </a:solidFill>
                <a:latin typeface="Arial"/>
              </a:rPr>
              <a:t>$E=mc^2$</a:t>
            </a:r>
            <a:r>
              <a:rPr sz="1000">
                <a:solidFill>
                  <a:srgbClr val="E0E0E0"/>
                </a:solidFill>
                <a:latin typeface="Arial"/>
              </a:rPr>
              <a:t> or </a:t>
            </a:r>
            <a:r>
              <a:rPr sz="1000">
                <a:solidFill>
                  <a:srgbClr val="E0E0E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E0E0E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19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E0E0E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525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66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3075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28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6025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336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38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57550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3981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19499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Sample bar chart demonstrating data visualization with proper scaling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8480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u="wavy"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33724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u="sng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u="sng"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6238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671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0531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++final result++.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124200"/>
            <a:ext cx="28670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Distribution chart showing proportional data representation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32575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Jinja2 Template Examples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5718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also use the new template syntax for dynamic figures: {% figure "bar_chart" width=0.7 caption="Generated using Jinja2 template syntax" %}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70522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</a:t>
            </a:r>
            <a:r>
              <a:rPr u="wavy" sz="1600" b="1">
                <a:solidFill>
                  <a:srgbClr val="0066CC"/>
                </a:solidFill>
                <a:latin typeface="Arial"/>
              </a:rPr>
              <a:t>text on 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4067174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649" y="4324349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47649" y="4324349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u="sng" sz="800">
                          <a:solidFill>
                            <a:srgbClr val="0099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86300" y="4086225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86300" y="4343400"/>
            <a:ext cx="44577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final testing. </a:t>
            </a:r>
            <a:r>
              <a:rPr b="1" sz="1000">
                <a:solidFill>
                  <a:srgbClr val="0066CC"/>
                </a:solidFill>
                <a:latin typeface="Arial"/>
              </a:rPr>
              <a:t>Performance</a:t>
            </a:r>
            <a:r>
              <a:rPr sz="1000">
                <a:solidFill>
                  <a:srgbClr val="E0E0E0"/>
                </a:solidFill>
                <a:latin typeface="Arial"/>
              </a:rPr>
              <a:t> metrics are excellent.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49" y="3486150"/>
            <a:ext cx="380999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Task completion progress visualization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24524" y="657225"/>
            <a:ext cx="34194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86300" y="542925"/>
            <a:ext cx="923924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86300" y="542925"/>
          <a:ext cx="1014352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9673"/>
                <a:gridCol w="294679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24524" y="561974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819149"/>
            <a:ext cx="34194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00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197885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2210"/>
                <a:gridCol w="504229"/>
                <a:gridCol w="632415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286000" y="561974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819149"/>
            <a:ext cx="6858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530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6169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9332"/>
                <a:gridCol w="858254"/>
                <a:gridCol w="1610997"/>
                <a:gridCol w="180311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177165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90824"/>
          <a:ext cx="1947258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63547"/>
                <a:gridCol w="376125"/>
                <a:gridCol w="527804"/>
                <a:gridCol w="57978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243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529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306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4498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6193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933699"/>
            <a:ext cx="8943975" cy="1904999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7053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219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31349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27822"/>
            <a:ext cx="8943975" cy="55149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33424"/>
            <a:ext cx="137160" cy="466724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33424"/>
            <a:ext cx="8606790" cy="466724"/>
          </a:xfrm>
          <a:prstGeom prst="rect">
            <a:avLst/>
          </a:prstGeom>
          <a:solidFill>
            <a:srgbClr val="374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42A5F5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04925"/>
            <a:ext cx="137160" cy="466724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04925"/>
            <a:ext cx="8606790" cy="466724"/>
          </a:xfrm>
          <a:prstGeom prst="rect">
            <a:avLst/>
          </a:prstGeom>
          <a:solidFill>
            <a:srgbClr val="3552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9B6F6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8764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876424"/>
            <a:ext cx="8606790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479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479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194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194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5909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5909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624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624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4A3F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B3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