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19124"/>
            <a:ext cx="4139565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625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56785" y="619124"/>
            <a:ext cx="4139565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4934902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1947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592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640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650807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23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91274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030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0787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364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508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24200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119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676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981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E0E0E0"/>
                </a:solidFill>
                <a:latin typeface="Arial"/>
              </a:rPr>
              <a:t>$E=mc^2$</a:t>
            </a:r>
            <a:r>
              <a:rPr sz="1000">
                <a:solidFill>
                  <a:srgbClr val="E0E0E0"/>
                </a:solidFill>
                <a:latin typeface="Arial"/>
              </a:rPr>
              <a:t> or </a:t>
            </a:r>
            <a:r>
              <a:rPr sz="1000">
                <a:solidFill>
                  <a:srgbClr val="E0E0E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E0E0E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096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E0E0E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43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47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4024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193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6499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336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38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7550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981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24200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528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576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95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1000">
                <a:solidFill>
                  <a:srgbClr val="E0E0E0"/>
                </a:solidFill>
                <a:latin typeface="Arial"/>
              </a:rPr>
              <a:t>final result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34385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9" y="3695699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3695699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9625" y="3457575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9625" y="3714750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E0E0E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1649" y="638175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625" y="542925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9625" y="542925"/>
          <a:ext cx="1026794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649" y="561974"/>
            <a:ext cx="3562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49" y="819149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1700" y="561974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819149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99759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81300"/>
          <a:ext cx="1969769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434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354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527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57500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62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17394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Write </a:t>
            </a:r>
            <a:r>
              <a:rPr b="1" sz="10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10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Monitor </a:t>
            </a:r>
            <a:r>
              <a:rPr i="1" sz="10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