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476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47699"/>
            <a:ext cx="4139565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625" y="6476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56785" y="647699"/>
            <a:ext cx="4139565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4934902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333333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146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4804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878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926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650807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52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91274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3164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3644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6504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7943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43000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527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404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048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096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000000"/>
                </a:solidFill>
                <a:latin typeface="Arial"/>
              </a:rPr>
              <a:t>$E=mc^2$</a:t>
            </a:r>
            <a:r>
              <a:rPr sz="1000">
                <a:solidFill>
                  <a:srgbClr val="000000"/>
                </a:solidFill>
                <a:latin typeface="Arial"/>
              </a:rPr>
              <a:t> or </a:t>
            </a:r>
            <a:r>
              <a:rPr sz="1000">
                <a:solidFill>
                  <a:srgbClr val="00000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00000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382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00000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71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76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599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47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5074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62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67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6125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4010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52775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8143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8623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243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</a:t>
            </a:r>
            <a:r>
              <a:rPr u="sng" sz="1000">
                <a:solidFill>
                  <a:srgbClr val="000000"/>
                </a:solidFill>
                <a:latin typeface="Arial"/>
              </a:rPr>
              <a:t>final result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34671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49" y="3724274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49" y="3724274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9625" y="3486150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9625" y="3743325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00000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1649" y="666750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9625" y="571500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19625" y="571500"/>
          <a:ext cx="1026794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649" y="590549"/>
            <a:ext cx="3562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649" y="847724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1700" y="590549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847724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99759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09875"/>
          <a:ext cx="1969769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43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71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640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812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86075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910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Primary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Secondary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Tertiary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00000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Document </a:t>
            </a:r>
            <a:r>
              <a:rPr b="1" sz="1000">
                <a:solidFill>
                  <a:srgbClr val="00000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solidFill>
                  <a:srgbClr val="00000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Monitor </a:t>
            </a:r>
            <a:r>
              <a:rPr i="1" sz="1000">
                <a:solidFill>
                  <a:srgbClr val="00000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61999"/>
            <a:ext cx="137160" cy="466724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61999"/>
            <a:ext cx="8606790" cy="466724"/>
          </a:xfrm>
          <a:prstGeom prst="rect">
            <a:avLst/>
          </a:prstGeom>
          <a:solidFill>
            <a:srgbClr val="E8F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196F3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33500"/>
            <a:ext cx="137160" cy="466724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33500"/>
            <a:ext cx="8606790" cy="466724"/>
          </a:xfrm>
          <a:prstGeom prst="rect">
            <a:avLst/>
          </a:prstGeom>
          <a:solidFill>
            <a:srgbClr val="E0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039BE5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9049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904999"/>
            <a:ext cx="8606790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764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764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479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479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6194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6194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90999"/>
            <a:ext cx="137160" cy="466724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909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D32F2F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FFF9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0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