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000000"/>
                </a:solidFill>
                <a:latin typeface="Arial"/>
              </a:rPr>
              <a:t>Analytics Team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000000"/>
                </a:solidFill>
              </a:rPr>
              <a:t>
</a:t>
            </a:r>
            <a:r>
              <a:rPr sz="1000">
                <a:solidFill>
                  <a:srgbClr val="00000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35508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Cell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975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11890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index</a:t>
            </a:r>
            <a:r>
              <a:rPr sz="1000">
                <a:solidFill>
                  <a:srgbClr val="00000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00000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33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9b7eed21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76299"/>
            <a:ext cx="5610224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28479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314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Growth Drivers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5810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00000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Expansion</a:t>
            </a:r>
            <a:r>
              <a:rPr sz="1000">
                <a:solidFill>
                  <a:srgbClr val="00000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000000"/>
                </a:solidFill>
                <a:latin typeface="Arial"/>
              </a:rPr>
              <a:t>: 15.0% new customers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229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3293d32e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28675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96300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249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8953500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710564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967739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967739"/>
          <a:ext cx="2317818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596515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Status:</a:t>
            </a:r>
            <a:r>
              <a:rPr sz="1000">
                <a:solidFill>
                  <a:srgbClr val="00000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85825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9633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50114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00000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5069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Revenue Growth</a:t>
            </a:r>
            <a:r>
              <a:rPr sz="1000">
                <a:solidFill>
                  <a:srgbClr val="00000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Market Position</a:t>
            </a:r>
            <a:r>
              <a:rPr sz="1000">
                <a:solidFill>
                  <a:srgbClr val="00000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00000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00000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611629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00000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00000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00000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3293d32e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8372475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Quarterly sales performance vs targets showing steady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85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00000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00000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0c5545a9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39375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666666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03727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06394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00000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46491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71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North</a:t>
            </a:r>
            <a:r>
              <a:rPr sz="1000">
                <a:solidFill>
                  <a:srgbClr val="00000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East</a:t>
            </a:r>
            <a:r>
              <a:rPr sz="1000">
                <a:solidFill>
                  <a:srgbClr val="00000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32632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Row styling</a:t>
            </a:r>
            <a:r>
              <a:rPr sz="1000">
                <a:solidFill>
                  <a:srgbClr val="00000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401583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Column styling</a:t>
            </a:r>
            <a:r>
              <a:rPr sz="1000">
                <a:solidFill>
                  <a:srgbClr val="00000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00000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3244420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193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Lambda rules</a:t>
            </a:r>
            <a:r>
              <a:rPr sz="1000">
                <a:solidFill>
                  <a:srgbClr val="00000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00000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613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