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619124"/>
            <a:ext cx="4130039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85360" y="619124"/>
            <a:ext cx="4130039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3852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6877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8310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287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269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5552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6990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9762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385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052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05224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457575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724274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33724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6238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671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053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9750" y="638175"/>
            <a:ext cx="352425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9750" y="561974"/>
            <a:ext cx="35242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0" y="819149"/>
            <a:ext cx="352425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1225" y="561974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1225" y="819149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4498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36445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