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00000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of the </a:t>
            </a:r>
            <a:r>
              <a:rPr i="1" sz="1000">
                <a:solidFill>
                  <a:srgbClr val="000000"/>
                </a:solidFill>
                <a:latin typeface="Arial"/>
              </a:rPr>
              <a:t>Slide Generator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000000"/>
                </a:solidFill>
                <a:latin typeface="Arial"/>
              </a:rPr>
              <a:t> including </a:t>
            </a:r>
            <a:r>
              <a:rPr sz="800">
                <a:solidFill>
                  <a:srgbClr val="333333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476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647699"/>
            <a:ext cx="4130039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6476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785360" y="647699"/>
            <a:ext cx="4130039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4486275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4930317" cy="1981200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022456"/>
                <a:gridCol w="1634244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241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28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5757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 Input</a:t>
            </a:r>
            <a:r>
              <a:rPr sz="1000">
                <a:solidFill>
                  <a:srgbClr val="00000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HTML Generation</a:t>
            </a:r>
            <a:r>
              <a:rPr sz="1000">
                <a:solidFill>
                  <a:srgbClr val="00000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 Layout</a:t>
            </a:r>
            <a:r>
              <a:rPr sz="1000">
                <a:solidFill>
                  <a:srgbClr val="00000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4. </a:t>
            </a:r>
            <a:r>
              <a:rPr b="1" sz="1000">
                <a:solidFill>
                  <a:srgbClr val="000000"/>
                </a:solidFill>
                <a:latin typeface="Arial"/>
              </a:rPr>
              <a:t>Block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5. </a:t>
            </a:r>
            <a:r>
              <a:rPr b="1" sz="1000">
                <a:solidFill>
                  <a:srgbClr val="000000"/>
                </a:solidFill>
                <a:latin typeface="Arial"/>
              </a:rPr>
              <a:t>PowerPoint Output</a:t>
            </a:r>
            <a:r>
              <a:rPr sz="1000">
                <a:solidFill>
                  <a:srgbClr val="00000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00000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442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00000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00000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00000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breaks</a:t>
            </a:r>
            <a:r>
              <a:rPr sz="1000">
                <a:solidFill>
                  <a:srgbClr val="00000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9735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00215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00000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Responsive design</a:t>
            </a:r>
            <a:r>
              <a:rPr sz="1000">
                <a:solidFill>
                  <a:srgbClr val="00000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24098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264073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945021"/>
                <a:gridCol w="480737"/>
                <a:gridCol w="121498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14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00000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 overlaps</a:t>
            </a:r>
            <a:r>
              <a:rPr sz="1000">
                <a:solidFill>
                  <a:srgbClr val="00000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00000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adherence</a:t>
            </a:r>
            <a:r>
              <a:rPr sz="1000">
                <a:solidFill>
                  <a:srgbClr val="00000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4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Before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Age</a:t>
            </a:r>
            <a:r>
              <a:rPr sz="1000">
                <a:solidFill>
                  <a:srgbClr val="00000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333333"/>
                </a:solidFill>
                <a:latin typeface="Courier New"/>
              </a:rPr>
              <a:t>Ag\ne</a:t>
            </a:r>
            <a:r>
              <a:rPr sz="1000">
                <a:solidFill>
                  <a:srgbClr val="00000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000000"/>
                </a:solidFill>
                <a:latin typeface="Arial"/>
              </a:rPr>
              <a:t>After</a:t>
            </a:r>
            <a:r>
              <a:rPr sz="1000">
                <a:solidFill>
                  <a:srgbClr val="00000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573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62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907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Dark Theme</a:t>
            </a:r>
            <a:r>
              <a:rPr sz="1000">
                <a:solidFill>
                  <a:srgbClr val="00000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#e0e0e0</a:t>
            </a:r>
            <a:r>
              <a:rPr sz="1000">
                <a:solidFill>
                  <a:srgbClr val="00000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000000"/>
                </a:solidFill>
                <a:latin typeface="Arial"/>
              </a:rPr>
              <a:t>Default Theme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#000</a:t>
            </a:r>
            <a:r>
              <a:rPr sz="1000">
                <a:solidFill>
                  <a:srgbClr val="00000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26479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2902675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53752"/>
                <a:gridCol w="1014762"/>
                <a:gridCol w="1034161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14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Zero overlaps</a:t>
            </a:r>
            <a:r>
              <a:rPr sz="1000">
                <a:solidFill>
                  <a:srgbClr val="00000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00000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00000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00000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support</a:t>
            </a:r>
            <a:r>
              <a:rPr sz="1000">
                <a:solidFill>
                  <a:srgbClr val="00000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Quality assurance</a:t>
            </a:r>
            <a:r>
              <a:rPr sz="1000">
                <a:solidFill>
                  <a:srgbClr val="00000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4117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4596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production-ready</a:t>
            </a:r>
            <a:r>
              <a:rPr sz="1000">
                <a:solidFill>
                  <a:srgbClr val="00000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7457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🚀 </a:t>
            </a:r>
            <a:r>
              <a:rPr b="1" sz="1000">
                <a:solidFill>
                  <a:srgbClr val="000000"/>
                </a:solidFill>
                <a:latin typeface="Arial"/>
              </a:rPr>
              <a:t>High performance</a:t>
            </a:r>
            <a:r>
              <a:rPr sz="1000">
                <a:solidFill>
                  <a:srgbClr val="00000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🎯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00000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🎨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00000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🔧 </a:t>
            </a:r>
            <a:r>
              <a:rPr b="1" sz="1000">
                <a:solidFill>
                  <a:srgbClr val="00000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00000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Extensive testing</a:t>
            </a:r>
            <a:r>
              <a:rPr sz="1000">
                <a:solidFill>
                  <a:srgbClr val="00000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8895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Thank you</a:t>
            </a:r>
            <a:r>
              <a:rPr sz="1000">
                <a:solidFill>
                  <a:srgbClr val="00000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52524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241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28975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Themes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"default"</a:t>
            </a:r>
            <a:r>
              <a:rPr sz="1000">
                <a:solidFill>
                  <a:srgbClr val="000000"/>
                </a:solidFill>
                <a:latin typeface="Arial"/>
              </a:rPr>
              <a:t>, </a:t>
            </a:r>
            <a:r>
              <a:rPr sz="800">
                <a:solidFill>
                  <a:srgbClr val="333333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Debug mode</a:t>
            </a:r>
            <a:r>
              <a:rPr sz="1000">
                <a:solidFill>
                  <a:srgbClr val="00000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Output formats</a:t>
            </a:r>
            <a:r>
              <a:rPr sz="1000">
                <a:solidFill>
                  <a:srgbClr val="00000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 styling</a:t>
            </a:r>
            <a:r>
              <a:rPr sz="1000">
                <a:solidFill>
                  <a:srgbClr val="00000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91668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00000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956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467100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724274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724274"/>
          <a:ext cx="197885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8200" y="3486150"/>
            <a:ext cx="44957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3743325"/>
            <a:ext cx="44957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00000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  <a:r>
              <a:rPr sz="1000">
                <a:solidFill>
                  <a:srgbClr val="00000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00000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33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333333"/>
                </a:solidFill>
                <a:latin typeface="Courier New"/>
              </a:rPr>
              <a:t>Inline code</a:t>
            </a:r>
            <a:r>
              <a:rPr sz="1000">
                <a:solidFill>
                  <a:srgbClr val="00000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71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0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000000"/>
                </a:solidFill>
                <a:latin typeface="Arial"/>
              </a:rPr>
              <a:t>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00000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28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deleted text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57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00000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714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00000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62299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00000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i="1" sz="1000">
                <a:solidFill>
                  <a:srgbClr val="00000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Underlined with </a:t>
            </a:r>
            <a:r>
              <a:rPr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sz="1000">
                <a:solidFill>
                  <a:srgbClr val="00000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00000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90962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9576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00000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000000"/>
                </a:solidFill>
                <a:latin typeface="Arial"/>
              </a:rPr>
              <a:t>powerful API</a:t>
            </a:r>
            <a:r>
              <a:rPr sz="1000">
                <a:solidFill>
                  <a:srgbClr val="00000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000000"/>
                </a:solidFill>
                <a:latin typeface="Arial"/>
              </a:rPr>
              <a:t>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4338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Call </a:t>
            </a:r>
            <a:r>
              <a:rPr sz="800">
                <a:solidFill>
                  <a:srgbClr val="333333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000000"/>
                </a:solidFill>
                <a:latin typeface="Arial"/>
              </a:rPr>
              <a:t> where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solidFill>
                  <a:srgbClr val="000000"/>
                </a:solidFill>
                <a:latin typeface="Arial"/>
              </a:rPr>
              <a:t> is the </a:t>
            </a:r>
            <a:r>
              <a:rPr u="sng" sz="1000">
                <a:solidFill>
                  <a:srgbClr val="000000"/>
                </a:solidFill>
                <a:latin typeface="Arial"/>
              </a:rPr>
              <a:t>final result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81025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19750" y="676274"/>
            <a:ext cx="3524250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8102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8200" y="581025"/>
            <a:ext cx="923924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581025"/>
          <a:ext cx="1014352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19673"/>
                <a:gridCol w="294679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810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38200"/>
          <a:ext cx="197885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19750" y="600075"/>
            <a:ext cx="35242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9750" y="857250"/>
            <a:ext cx="3524250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810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38200"/>
          <a:ext cx="197885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81225" y="600075"/>
            <a:ext cx="6962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1225" y="857250"/>
            <a:ext cx="6962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51530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5661695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389332"/>
                <a:gridCol w="858254"/>
                <a:gridCol w="1610997"/>
                <a:gridCol w="180311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177165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19399"/>
          <a:ext cx="1947258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463547"/>
                <a:gridCol w="376125"/>
                <a:gridCol w="527804"/>
                <a:gridCol w="57978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528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814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HTML auto-width</a:t>
            </a:r>
            <a:r>
              <a:rPr sz="1000">
                <a:solidFill>
                  <a:srgbClr val="00000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00000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00000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background</a:t>
            </a:r>
            <a:r>
              <a:rPr sz="1000">
                <a:solidFill>
                  <a:srgbClr val="00000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Black borders</a:t>
            </a:r>
            <a:r>
              <a:rPr sz="1000">
                <a:solidFill>
                  <a:srgbClr val="00000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00000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High contrast</a:t>
            </a:r>
            <a:r>
              <a:rPr sz="1000">
                <a:solidFill>
                  <a:srgbClr val="00000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5923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7355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Dark background</a:t>
            </a:r>
            <a:r>
              <a:rPr sz="1000">
                <a:solidFill>
                  <a:srgbClr val="00000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00000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White text</a:t>
            </a:r>
            <a:r>
              <a:rPr sz="1000">
                <a:solidFill>
                  <a:srgbClr val="00000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00000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6479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62274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33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19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96011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Primary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Full markdown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Secondary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Inline styling within lists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Nested items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indentation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000000"/>
                </a:solidFill>
                <a:latin typeface="Arial"/>
              </a:rPr>
              <a:t> in list items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Tertiary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4117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55495"/>
            <a:ext cx="8943975" cy="178689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Setup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333333"/>
                </a:solidFill>
                <a:latin typeface="Courier New"/>
              </a:rPr>
              <a:t>pip install -r requirements.txt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Configure environment variables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Initialize database schema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Development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Write </a:t>
            </a:r>
            <a:r>
              <a:rPr b="1" sz="10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Add comprehensive </a:t>
            </a:r>
            <a:r>
              <a:rPr i="1" sz="1000">
                <a:solidFill>
                  <a:srgbClr val="000000"/>
                </a:solidFill>
                <a:latin typeface="Arial"/>
              </a:rPr>
              <a:t>unit tests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Document </a:t>
            </a:r>
            <a:r>
              <a:rPr b="1" sz="1000">
                <a:solidFill>
                  <a:srgbClr val="000000"/>
                </a:solidFill>
                <a:latin typeface="Arial"/>
              </a:rPr>
              <a:t>public APIs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Deployment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Run </a:t>
            </a:r>
            <a:r>
              <a:rPr sz="800">
                <a:solidFill>
                  <a:srgbClr val="333333"/>
                </a:solidFill>
                <a:latin typeface="Courier New"/>
              </a:rPr>
              <a:t>pytest</a:t>
            </a:r>
            <a:r>
              <a:rPr sz="1000">
                <a:solidFill>
                  <a:srgbClr val="000000"/>
                </a:solidFill>
                <a:latin typeface="Arial"/>
              </a:rPr>
              <a:t> for quality assurance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Deploy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Monitor </a:t>
            </a:r>
            <a:r>
              <a:rPr i="1" sz="1000">
                <a:solidFill>
                  <a:srgbClr val="00000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61999"/>
            <a:ext cx="137160" cy="466724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61999"/>
            <a:ext cx="8606790" cy="466724"/>
          </a:xfrm>
          <a:prstGeom prst="rect">
            <a:avLst/>
          </a:prstGeom>
          <a:solidFill>
            <a:srgbClr val="E8F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196F3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33500"/>
            <a:ext cx="137160" cy="466724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33500"/>
            <a:ext cx="8606790" cy="466724"/>
          </a:xfrm>
          <a:prstGeom prst="rect">
            <a:avLst/>
          </a:prstGeom>
          <a:solidFill>
            <a:srgbClr val="E0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039BE5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9049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904999"/>
            <a:ext cx="8606790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764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764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479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479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6194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6194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90999"/>
            <a:ext cx="137160" cy="466724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909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D32F2F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FFF9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0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