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7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700">
                <a:solidFill>
                  <a:srgbClr val="E0E0E0"/>
                </a:solidFill>
                <a:latin typeface="Arial"/>
              </a:rPr>
              <a:t> of the </a:t>
            </a:r>
            <a:r>
              <a:rPr i="1" sz="7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7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7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7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7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64073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7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No overlaps</a:t>
            </a:r>
            <a:r>
              <a:rPr sz="7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7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7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7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Problem</a:t>
            </a:r>
            <a:r>
              <a:rPr sz="700">
                <a:solidFill>
                  <a:srgbClr val="E0E0E0"/>
                </a:solidFill>
                <a:latin typeface="Arial"/>
              </a:rPr>
              <a:t>: Columns distributed equally regardless of content
</a:t>
            </a:r>
            <a:r>
              <a:rPr b="1" sz="700">
                <a:solidFill>
                  <a:srgbClr val="E0E0E0"/>
                </a:solidFill>
                <a:latin typeface="Arial"/>
              </a:rPr>
              <a:t>Solution</a:t>
            </a:r>
            <a:r>
              <a:rPr sz="7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Before</a:t>
            </a:r>
            <a:r>
              <a:rPr sz="7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7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700">
                <a:solidFill>
                  <a:srgbClr val="E0E0E0"/>
                </a:solidFill>
                <a:latin typeface="Arial"/>
              </a:rPr>
              <a:t> due to equal distribution
</a:t>
            </a:r>
            <a:r>
              <a:rPr b="1" sz="700">
                <a:solidFill>
                  <a:srgbClr val="E0E0E0"/>
                </a:solidFill>
                <a:latin typeface="Arial"/>
              </a:rPr>
              <a:t>After</a:t>
            </a:r>
            <a:r>
              <a:rPr sz="7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668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Problem</a:t>
            </a:r>
            <a:r>
              <a:rPr sz="700">
                <a:solidFill>
                  <a:srgbClr val="E0E0E0"/>
                </a:solidFill>
                <a:latin typeface="Arial"/>
              </a:rPr>
              <a:t>: Black borders invisible on dark background
</a:t>
            </a:r>
            <a:r>
              <a:rPr b="1" sz="700">
                <a:solidFill>
                  <a:srgbClr val="E0E0E0"/>
                </a:solidFill>
                <a:latin typeface="Arial"/>
              </a:rPr>
              <a:t>Solution</a:t>
            </a:r>
            <a:r>
              <a:rPr sz="7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Dark Theme</a:t>
            </a:r>
            <a:r>
              <a:rPr sz="7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700">
                <a:solidFill>
                  <a:srgbClr val="E0E0E0"/>
                </a:solidFill>
                <a:latin typeface="Arial"/>
              </a:rPr>
              <a:t>) for visibility
</a:t>
            </a:r>
            <a:r>
              <a:rPr b="1" sz="700">
                <a:solidFill>
                  <a:srgbClr val="E0E0E0"/>
                </a:solidFill>
                <a:latin typeface="Arial"/>
              </a:rPr>
              <a:t>Default Theme</a:t>
            </a:r>
            <a:r>
              <a:rPr sz="7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7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90267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7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Zero overlaps</a:t>
            </a:r>
            <a:r>
              <a:rPr sz="7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7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7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7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7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7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7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Theme support</a:t>
            </a:r>
            <a:r>
              <a:rPr sz="7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7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621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764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7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7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105024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🚀 </a:t>
            </a:r>
            <a:r>
              <a:rPr b="1" sz="7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7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🎯 </a:t>
            </a:r>
            <a:r>
              <a:rPr b="1" sz="7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7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🎨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7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🔧 </a:t>
            </a:r>
            <a:r>
              <a:rPr b="1" sz="7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7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7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7908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Thank you</a:t>
            </a:r>
            <a:r>
              <a:rPr sz="7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7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7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Themes</a:t>
            </a:r>
            <a:r>
              <a:rPr sz="7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7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Debug mode</a:t>
            </a:r>
            <a:r>
              <a:rPr sz="7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Output formats</a:t>
            </a:r>
            <a:r>
              <a:rPr sz="7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Custom styling</a:t>
            </a:r>
            <a:r>
              <a:rPr sz="7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29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700">
                <a:solidFill>
                  <a:srgbClr val="E0E0E0"/>
                </a:solidFill>
                <a:latin typeface="Arial"/>
              </a:rPr>
              <a:t> - </a:t>
            </a:r>
            <a:r>
              <a:rPr b="1" sz="7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7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6048375" cy="4533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67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4385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705224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705224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48200" y="3457575"/>
            <a:ext cx="44957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8200" y="3724274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638175"/>
            <a:ext cx="44957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48200" y="542925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542925"/>
          <a:ext cx="1014352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19750" y="561974"/>
            <a:ext cx="35242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9750" y="819149"/>
            <a:ext cx="3524250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Bold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7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i="1" sz="700">
                <a:solidFill>
                  <a:srgbClr val="E0E0E0"/>
                </a:solidFill>
                <a:latin typeface="Arial"/>
              </a:rPr>
              <a:t>Italic text</a:t>
            </a:r>
            <a:r>
              <a:rPr sz="7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7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7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811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7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9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sng" sz="7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7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383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trike="sngStrike" sz="7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700">
                <a:solidFill>
                  <a:srgbClr val="E0E0E0"/>
                </a:solidFill>
                <a:latin typeface="Arial"/>
              </a:rPr>
              <a:t>deleted text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66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u="wavy" sz="7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sz="7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7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955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7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7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241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FF0000"/>
                </a:solidFill>
                <a:latin typeface="Arial"/>
              </a:rPr>
              <a:t>Colorful text</a:t>
            </a:r>
            <a:r>
              <a:rPr sz="7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57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62299"/>
            <a:ext cx="8943975" cy="723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7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7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i="1" sz="7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7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7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7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7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Underlined with </a:t>
            </a:r>
            <a:r>
              <a:rPr b="1" sz="700">
                <a:solidFill>
                  <a:srgbClr val="E0E0E0"/>
                </a:solidFill>
                <a:latin typeface="Arial"/>
              </a:rPr>
              <a:t>bold inside</a:t>
            </a:r>
            <a:r>
              <a:rPr sz="7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7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004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14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7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700">
                <a:solidFill>
                  <a:srgbClr val="E0E0E0"/>
                </a:solidFill>
                <a:latin typeface="Arial"/>
              </a:rPr>
              <a:t>powerful API</a:t>
            </a:r>
            <a:r>
              <a:rPr sz="7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700">
                <a:solidFill>
                  <a:srgbClr val="E0E0E0"/>
                </a:solidFill>
                <a:latin typeface="Arial"/>
              </a:rPr>
              <a:t>markdown</a:t>
            </a:r>
            <a:r>
              <a:rPr sz="700">
                <a:solidFill>
                  <a:srgbClr val="E0E0E0"/>
                </a:solidFill>
                <a:latin typeface="Arial"/>
              </a:rPr>
              <a:t> to </a:t>
            </a:r>
            <a:r>
              <a:rPr b="1" sz="7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700">
                <a:solidFill>
                  <a:srgbClr val="E0E0E0"/>
                </a:solidFill>
                <a:latin typeface="Arial"/>
              </a:rPr>
              <a:t> with </a:t>
            </a:r>
            <a:r>
              <a:rPr u="sng" sz="7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391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700">
                <a:solidFill>
                  <a:srgbClr val="E0E0E0"/>
                </a:solidFill>
                <a:latin typeface="Arial"/>
              </a:rPr>
              <a:t> where </a:t>
            </a:r>
            <a:r>
              <a:rPr b="1" sz="700">
                <a:solidFill>
                  <a:srgbClr val="E0E0E0"/>
                </a:solidFill>
                <a:latin typeface="Arial"/>
              </a:rPr>
              <a:t>markdown</a:t>
            </a:r>
            <a:r>
              <a:rPr sz="7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700">
                <a:solidFill>
                  <a:srgbClr val="FFCC00"/>
                </a:solidFill>
                <a:latin typeface="Arial"/>
              </a:rPr>
              <a:t>output.pptx</a:t>
            </a:r>
            <a:r>
              <a:rPr sz="700">
                <a:solidFill>
                  <a:srgbClr val="E0E0E0"/>
                </a:solidFill>
                <a:latin typeface="Arial"/>
              </a:rPr>
              <a:t> is the </a:t>
            </a:r>
            <a:r>
              <a:rPr u="sng" sz="700">
                <a:solidFill>
                  <a:srgbClr val="E0E0E0"/>
                </a:solidFill>
                <a:latin typeface="Arial"/>
              </a:rPr>
              <a:t>final result</a:t>
            </a:r>
            <a:r>
              <a:rPr sz="700">
                <a:solidFill>
                  <a:srgbClr val="E0E0E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81225" y="561974"/>
            <a:ext cx="6962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8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1225" y="819149"/>
            <a:ext cx="6962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6169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90824"/>
          <a:ext cx="1947258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243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b="1" sz="7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529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7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7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7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7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Black borders</a:t>
            </a:r>
            <a:r>
              <a:rPr sz="7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7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High contrast</a:t>
            </a:r>
            <a:r>
              <a:rPr sz="7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23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38299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7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7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White text</a:t>
            </a:r>
            <a:r>
              <a:rPr sz="7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7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193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3369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053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</a:defRPr>
            </a:pPr>
            <a:r>
              <a:rPr sz="800">
                <a:solidFill>
                  <a:srgbClr val="FFFFFF"/>
                </a:solidFill>
                <a:latin typeface="Courier New"/>
              </a:rPr>
              <a:t>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838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Primary feature</a:t>
            </a:r>
            <a:r>
              <a:rPr sz="700">
                <a:solidFill>
                  <a:srgbClr val="E0E0E0"/>
                </a:solidFill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Secondary feature</a:t>
            </a:r>
            <a:r>
              <a:rPr sz="700">
                <a:solidFill>
                  <a:srgbClr val="E0E0E0"/>
                </a:solidFill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i="1" sz="700">
                <a:solidFill>
                  <a:srgbClr val="E0E0E0"/>
                </a:solidFill>
                <a:latin typeface="Arial"/>
              </a:rPr>
              <a:t>Nested items</a:t>
            </a:r>
            <a:r>
              <a:rPr sz="7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7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7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Tertiary feature</a:t>
            </a:r>
            <a:r>
              <a:rPr sz="700">
                <a:solidFill>
                  <a:srgbClr val="E0E0E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60972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914525"/>
            <a:ext cx="8943975" cy="1571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b="1" sz="700">
                <a:solidFill>
                  <a:srgbClr val="E0E0E0"/>
                </a:solidFill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sz="7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sz="7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sz="700">
                <a:solidFill>
                  <a:srgbClr val="E0E0E0"/>
                </a:solidFill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b="1" sz="700">
                <a:solidFill>
                  <a:srgbClr val="E0E0E0"/>
                </a:solidFill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sz="700">
                <a:solidFill>
                  <a:srgbClr val="E0E0E0"/>
                </a:solidFill>
                <a:latin typeface="Arial"/>
              </a:rPr>
              <a:t>Write </a:t>
            </a:r>
            <a:r>
              <a:rPr b="1" sz="700">
                <a:solidFill>
                  <a:srgbClr val="FFC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sz="700">
                <a:solidFill>
                  <a:srgbClr val="E0E0E0"/>
                </a:solidFill>
                <a:latin typeface="Arial"/>
              </a:rPr>
              <a:t>Add comprehensive </a:t>
            </a:r>
            <a:r>
              <a:rPr i="1" sz="700">
                <a:solidFill>
                  <a:srgbClr val="E0E0E0"/>
                </a:solidFill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sz="700">
                <a:solidFill>
                  <a:srgbClr val="E0E0E0"/>
                </a:solidFill>
                <a:latin typeface="Arial"/>
              </a:rPr>
              <a:t>Document </a:t>
            </a:r>
            <a:r>
              <a:rPr b="1" sz="700">
                <a:solidFill>
                  <a:srgbClr val="E0E0E0"/>
                </a:solidFill>
                <a:latin typeface="Arial"/>
              </a:rPr>
              <a:t>public APIs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b="1" sz="700">
                <a:solidFill>
                  <a:srgbClr val="E0E0E0"/>
                </a:solidFill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sz="700">
                <a:solidFill>
                  <a:srgbClr val="E0E0E0"/>
                </a:solidFill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700">
                <a:solidFill>
                  <a:srgbClr val="E0E0E0"/>
                </a:solidFill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sz="700">
                <a:solidFill>
                  <a:srgbClr val="E0E0E0"/>
                </a:solidFill>
                <a:latin typeface="Arial"/>
              </a:rPr>
              <a:t>Deploy to </a:t>
            </a:r>
            <a:r>
              <a:rPr b="1" sz="700">
                <a:solidFill>
                  <a:srgbClr val="FFC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sz="700">
                <a:solidFill>
                  <a:srgbClr val="E0E0E0"/>
                </a:solidFill>
                <a:latin typeface="Arial"/>
              </a:rPr>
              <a:t>Monitor </a:t>
            </a:r>
            <a:r>
              <a:rPr i="1" sz="700">
                <a:solidFill>
                  <a:srgbClr val="E0E0E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4486275" cy="20764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4930317" cy="2019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56"/>
                <a:gridCol w="1634244"/>
                <a:gridCol w="2273617"/>
              </a:tblGrid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0386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432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48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76624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1. </a:t>
            </a:r>
            <a:r>
              <a:rPr b="1" sz="700">
                <a:solidFill>
                  <a:srgbClr val="E0E0E0"/>
                </a:solidFill>
                <a:latin typeface="Arial"/>
              </a:rPr>
              <a:t>Markdown Input</a:t>
            </a:r>
            <a:r>
              <a:rPr sz="7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2. </a:t>
            </a:r>
            <a:r>
              <a:rPr b="1" sz="7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7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3. </a:t>
            </a:r>
            <a:r>
              <a:rPr b="1" sz="700">
                <a:solidFill>
                  <a:srgbClr val="E0E0E0"/>
                </a:solidFill>
                <a:latin typeface="Arial"/>
              </a:rPr>
              <a:t>Browser Layout</a:t>
            </a:r>
            <a:r>
              <a:rPr sz="7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4. </a:t>
            </a:r>
            <a:r>
              <a:rPr b="1" sz="7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7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5. </a:t>
            </a:r>
            <a:r>
              <a:rPr b="1" sz="7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7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12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7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7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7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7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7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sz="700">
                <a:solidFill>
                  <a:srgbClr val="E0E0E0"/>
                </a:solidFill>
                <a:latin typeface="Arial"/>
              </a:rPr>
              <a:t>✅ </a:t>
            </a:r>
            <a:r>
              <a:rPr b="1" sz="700">
                <a:solidFill>
                  <a:srgbClr val="E0E0E0"/>
                </a:solidFill>
                <a:latin typeface="Arial"/>
              </a:rPr>
              <a:t>Smart breaks</a:t>
            </a:r>
            <a:r>
              <a:rPr sz="7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621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9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87642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7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7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7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700">
                <a:solidFill>
                  <a:srgbClr val="E0E0E0"/>
                </a:solidFill>
                <a:latin typeface="Arial"/>
              </a:rPr>
              <a:t>• </a:t>
            </a:r>
            <a:r>
              <a:rPr b="1" sz="7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7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