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000" cy="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Arial"/>
              </a:rPr>
              <a:t>bold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