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of the </a:t>
            </a:r>
            <a:r>
              <a:rPr i="1" sz="10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191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19124"/>
            <a:ext cx="4139565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9625" y="6191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756785" y="619124"/>
            <a:ext cx="4139565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4934902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860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90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19474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 Input</a:t>
            </a:r>
            <a:r>
              <a:rPr sz="10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10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 Layout</a:t>
            </a:r>
            <a:r>
              <a:rPr sz="10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4. </a:t>
            </a:r>
            <a:r>
              <a:rPr b="1" sz="10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5. </a:t>
            </a:r>
            <a:r>
              <a:rPr b="1" sz="10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10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breaks</a:t>
            </a:r>
            <a:r>
              <a:rPr sz="10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592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6405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10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650807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 overlaps</a:t>
            </a:r>
            <a:r>
              <a:rPr sz="10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10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Before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1000">
                <a:solidFill>
                  <a:srgbClr val="E0E0E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E0E0E0"/>
                </a:solidFill>
                <a:latin typeface="Arial"/>
              </a:rPr>
              <a:t>After</a:t>
            </a:r>
            <a:r>
              <a:rPr sz="10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192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23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52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Dark Theme</a:t>
            </a:r>
            <a:r>
              <a:rPr sz="10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solidFill>
                  <a:srgbClr val="E0E0E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E0E0E0"/>
                </a:solidFill>
                <a:latin typeface="Arial"/>
              </a:rPr>
              <a:t>Default Theme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91274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Zero overlaps</a:t>
            </a:r>
            <a:r>
              <a:rPr sz="10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support</a:t>
            </a:r>
            <a:r>
              <a:rPr sz="10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10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030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0787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10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3647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🚀 </a:t>
            </a:r>
            <a:r>
              <a:rPr b="1" sz="10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10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🎯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🎨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🔧 </a:t>
            </a:r>
            <a:r>
              <a:rPr b="1" sz="10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10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5085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Thank you</a:t>
            </a:r>
            <a:r>
              <a:rPr sz="10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24200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Themes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Debug mode</a:t>
            </a:r>
            <a:r>
              <a:rPr sz="10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Output formats</a:t>
            </a:r>
            <a:r>
              <a:rPr sz="10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 styling</a:t>
            </a:r>
            <a:r>
              <a:rPr sz="10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1190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- </a:t>
            </a:r>
            <a:r>
              <a:rPr b="1" sz="10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676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981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E0E0E0"/>
                </a:solidFill>
                <a:latin typeface="Arial"/>
              </a:rPr>
              <a:t>$E=mc^2$</a:t>
            </a:r>
            <a:r>
              <a:rPr sz="1000">
                <a:solidFill>
                  <a:srgbClr val="E0E0E0"/>
                </a:solidFill>
                <a:latin typeface="Arial"/>
              </a:rPr>
              <a:t> or </a:t>
            </a:r>
            <a:r>
              <a:rPr sz="1000">
                <a:solidFill>
                  <a:srgbClr val="E0E0E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E0E0E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096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E0E0E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43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47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024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193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6499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336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38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7550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3981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67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  <a:r>
              <a:rPr sz="10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00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deleted text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28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686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24200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10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sz="10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52862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576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E0E0E0"/>
                </a:solidFill>
                <a:latin typeface="Arial"/>
              </a:rPr>
              <a:t>powerful API</a:t>
            </a:r>
            <a:r>
              <a:rPr sz="10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3957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E0E0E0"/>
                </a:solidFill>
                <a:latin typeface="Arial"/>
              </a:rPr>
              <a:t> where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CC00"/>
                </a:solidFill>
                <a:latin typeface="Arial"/>
              </a:rPr>
              <a:t>output.pptx</a:t>
            </a:r>
            <a:r>
              <a:rPr sz="1000">
                <a:solidFill>
                  <a:srgbClr val="E0E0E0"/>
                </a:solidFill>
                <a:latin typeface="Arial"/>
              </a:rPr>
              <a:t> is the </a:t>
            </a:r>
            <a:r>
              <a:rPr u="sng" sz="1000">
                <a:solidFill>
                  <a:srgbClr val="E0E0E0"/>
                </a:solidFill>
                <a:latin typeface="Arial"/>
              </a:rPr>
              <a:t>final result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34385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49" y="3695699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649" y="3695699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19625" y="3457575"/>
            <a:ext cx="45243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9625" y="3714750"/>
            <a:ext cx="45243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1649" y="638175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9625" y="542925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19625" y="542925"/>
          <a:ext cx="1026794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1649" y="561974"/>
            <a:ext cx="3562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1649" y="819149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1700" y="561974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819149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99759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81300"/>
          <a:ext cx="1969769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14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434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10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10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Black borders</a:t>
            </a:r>
            <a:r>
              <a:rPr sz="10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High contrast</a:t>
            </a:r>
            <a:r>
              <a:rPr sz="10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306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3545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10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White text</a:t>
            </a:r>
            <a:r>
              <a:rPr sz="10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527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57500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624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Primary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Secondary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Nested items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Tertiary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1259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17394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Write </a:t>
            </a:r>
            <a:r>
              <a:rPr b="1" sz="1000">
                <a:solidFill>
                  <a:srgbClr val="FFC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E0E0E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Document </a:t>
            </a:r>
            <a:r>
              <a:rPr b="1" sz="1000">
                <a:solidFill>
                  <a:srgbClr val="E0E0E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1000">
                <a:solidFill>
                  <a:srgbClr val="E0E0E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Monitor </a:t>
            </a:r>
            <a:r>
              <a:rPr i="1" sz="1000">
                <a:solidFill>
                  <a:srgbClr val="E0E0E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33424"/>
            <a:ext cx="137160" cy="466724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33424"/>
            <a:ext cx="8606790" cy="466724"/>
          </a:xfrm>
          <a:prstGeom prst="rect">
            <a:avLst/>
          </a:prstGeom>
          <a:solidFill>
            <a:srgbClr val="3747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42A5F5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04925"/>
            <a:ext cx="137160" cy="466724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04925"/>
            <a:ext cx="8606790" cy="466724"/>
          </a:xfrm>
          <a:prstGeom prst="rect">
            <a:avLst/>
          </a:prstGeom>
          <a:solidFill>
            <a:srgbClr val="3552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9B6F6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8764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876424"/>
            <a:ext cx="8606790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479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479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194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194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5909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5909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624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624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4A3F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B3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