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Action Items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35921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West Region Focus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Implement growth strategy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Target: 10% improvement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 Development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Launch new features in Q1 2025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Expected impact: $500,000 revenue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Expansion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Enter 3 new markets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Timeline: 6 months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14026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454592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Overall growth target: 18%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Customer satisfaction: 95%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Simple List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Item 1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Item 2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Item 3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Item 4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Item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