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bc8113d8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01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963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24900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6293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20114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20114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488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bc8113d8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6457950" cy="4010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af09c7df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4286250" cy="4010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39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2781d4f0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6610349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476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964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