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bc8113d8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382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534399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62999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9151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58215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58215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869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bc8113d8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6419850" cy="3981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af09c7df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4257675" cy="3981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67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2781d4f0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65627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3814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012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