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812800"/>
            <a:ext cx="11173206" cy="52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Welcome to Slide 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587499"/>
            <a:ext cx="11173206" cy="31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is a demo presentation created from markdown.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2197100"/>
            <a:ext cx="11173206" cy="40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09" y="2844799"/>
            <a:ext cx="10919269" cy="115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 algn="l">
              <a:defRPr sz="1400">
                <a:solidFill>
                  <a:srgbClr val="000000"/>
                </a:solidFill>
              </a:defRPr>
            </a:pPr>
            <a:r>
              <a:t>Converts markdown to PowerPoint</a:t>
            </a:r>
            <a:br/>
            <a:r>
              <a:t>Automatic layout and formatting</a:t>
            </a:r>
            <a:br/>
            <a:r>
              <a:t>Multiple slide support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7670800"/>
            <a:ext cx="11173206" cy="52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Second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8445500"/>
            <a:ext cx="11173206" cy="31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content will be on a separate slide.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9055100"/>
            <a:ext cx="11173206" cy="40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Code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873" y="9664700"/>
            <a:ext cx="11173206" cy="838200"/>
          </a:xfrm>
          <a:prstGeom prst="rect">
            <a:avLst/>
          </a:prstGeom>
          <a:solidFill>
            <a:srgbClr val="F4F4F4"/>
          </a:solidFill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ourier New"/>
              </a:defRPr>
            </a:pPr>
            <a:r>
              <a:t>def hello_world():</a:t>
            </a:r>
            <a:br/>
            <a:r>
              <a:t>    print("Hello, World!")</a:t>
            </a:r>
            <a:br/>
            <a:r>
              <a:t>    return "Success"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507873" y="10795000"/>
            <a:ext cx="11173206" cy="40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Lists Work Too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809" y="11442699"/>
            <a:ext cx="10919269" cy="115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 algn="l">
              <a:defRPr sz="1400">
                <a:solidFill>
                  <a:srgbClr val="000000"/>
                </a:solidFill>
              </a:defRPr>
            </a:pPr>
            <a:r>
              <a:t>First item</a:t>
            </a:r>
            <a:br/>
            <a:r>
              <a:t>Second item</a:t>
            </a:r>
            <a:br/>
            <a:r>
              <a:t>Third item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14528799"/>
            <a:ext cx="11173206" cy="52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Final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5303500"/>
            <a:ext cx="11173206" cy="31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Thank you for using Slide Generator!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5900400"/>
            <a:ext cx="11173206" cy="31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0000"/>
                </a:solidFill>
              </a:defRPr>
            </a:pPr>
            <a:r>
              <a:t>Questions?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873" y="16446500"/>
            <a:ext cx="11173206" cy="31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Feel free to reach out for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